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notesMasterIdLst>
    <p:notesMasterId r:id="rId19"/>
  </p:notesMasterIdLst>
  <p:sldIdLst>
    <p:sldId id="257" r:id="rId5"/>
    <p:sldId id="261" r:id="rId6"/>
    <p:sldId id="329" r:id="rId7"/>
    <p:sldId id="330" r:id="rId8"/>
    <p:sldId id="331" r:id="rId9"/>
    <p:sldId id="332" r:id="rId10"/>
    <p:sldId id="333" r:id="rId11"/>
    <p:sldId id="334" r:id="rId12"/>
    <p:sldId id="335" r:id="rId13"/>
    <p:sldId id="336" r:id="rId14"/>
    <p:sldId id="337" r:id="rId15"/>
    <p:sldId id="338" r:id="rId16"/>
    <p:sldId id="339" r:id="rId17"/>
    <p:sldId id="34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387" autoAdjust="0"/>
  </p:normalViewPr>
  <p:slideViewPr>
    <p:cSldViewPr snapToGrid="0">
      <p:cViewPr varScale="1">
        <p:scale>
          <a:sx n="67" d="100"/>
          <a:sy n="67" d="100"/>
        </p:scale>
        <p:origin x="8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ly North" userId="52e2d7fe0a4c5456" providerId="LiveId" clId="{EBECC8FC-67B0-40BC-A3BC-A147F5F80DC6}"/>
    <pc:docChg chg="delSld">
      <pc:chgData name="Sally North" userId="52e2d7fe0a4c5456" providerId="LiveId" clId="{EBECC8FC-67B0-40BC-A3BC-A147F5F80DC6}" dt="2021-04-09T14:43:34.282" v="1" actId="47"/>
      <pc:docMkLst>
        <pc:docMk/>
      </pc:docMkLst>
      <pc:sldChg chg="del">
        <pc:chgData name="Sally North" userId="52e2d7fe0a4c5456" providerId="LiveId" clId="{EBECC8FC-67B0-40BC-A3BC-A147F5F80DC6}" dt="2021-04-09T14:43:25.479" v="0" actId="47"/>
        <pc:sldMkLst>
          <pc:docMk/>
          <pc:sldMk cId="3110626934" sldId="262"/>
        </pc:sldMkLst>
      </pc:sldChg>
      <pc:sldChg chg="del">
        <pc:chgData name="Sally North" userId="52e2d7fe0a4c5456" providerId="LiveId" clId="{EBECC8FC-67B0-40BC-A3BC-A147F5F80DC6}" dt="2021-04-09T14:43:25.479" v="0" actId="47"/>
        <pc:sldMkLst>
          <pc:docMk/>
          <pc:sldMk cId="3788351639" sldId="263"/>
        </pc:sldMkLst>
      </pc:sldChg>
      <pc:sldChg chg="del">
        <pc:chgData name="Sally North" userId="52e2d7fe0a4c5456" providerId="LiveId" clId="{EBECC8FC-67B0-40BC-A3BC-A147F5F80DC6}" dt="2021-04-09T14:43:25.479" v="0" actId="47"/>
        <pc:sldMkLst>
          <pc:docMk/>
          <pc:sldMk cId="761134644" sldId="264"/>
        </pc:sldMkLst>
      </pc:sldChg>
      <pc:sldChg chg="del">
        <pc:chgData name="Sally North" userId="52e2d7fe0a4c5456" providerId="LiveId" clId="{EBECC8FC-67B0-40BC-A3BC-A147F5F80DC6}" dt="2021-04-09T14:43:25.479" v="0" actId="47"/>
        <pc:sldMkLst>
          <pc:docMk/>
          <pc:sldMk cId="3180016673" sldId="265"/>
        </pc:sldMkLst>
      </pc:sldChg>
      <pc:sldChg chg="del">
        <pc:chgData name="Sally North" userId="52e2d7fe0a4c5456" providerId="LiveId" clId="{EBECC8FC-67B0-40BC-A3BC-A147F5F80DC6}" dt="2021-04-09T14:43:25.479" v="0" actId="47"/>
        <pc:sldMkLst>
          <pc:docMk/>
          <pc:sldMk cId="319455814" sldId="266"/>
        </pc:sldMkLst>
      </pc:sldChg>
      <pc:sldChg chg="del">
        <pc:chgData name="Sally North" userId="52e2d7fe0a4c5456" providerId="LiveId" clId="{EBECC8FC-67B0-40BC-A3BC-A147F5F80DC6}" dt="2021-04-09T14:43:25.479" v="0" actId="47"/>
        <pc:sldMkLst>
          <pc:docMk/>
          <pc:sldMk cId="50757276" sldId="267"/>
        </pc:sldMkLst>
      </pc:sldChg>
      <pc:sldChg chg="del">
        <pc:chgData name="Sally North" userId="52e2d7fe0a4c5456" providerId="LiveId" clId="{EBECC8FC-67B0-40BC-A3BC-A147F5F80DC6}" dt="2021-04-09T14:43:25.479" v="0" actId="47"/>
        <pc:sldMkLst>
          <pc:docMk/>
          <pc:sldMk cId="3421650936" sldId="268"/>
        </pc:sldMkLst>
      </pc:sldChg>
      <pc:sldChg chg="del">
        <pc:chgData name="Sally North" userId="52e2d7fe0a4c5456" providerId="LiveId" clId="{EBECC8FC-67B0-40BC-A3BC-A147F5F80DC6}" dt="2021-04-09T14:43:25.479" v="0" actId="47"/>
        <pc:sldMkLst>
          <pc:docMk/>
          <pc:sldMk cId="737066346" sldId="269"/>
        </pc:sldMkLst>
      </pc:sldChg>
      <pc:sldChg chg="del">
        <pc:chgData name="Sally North" userId="52e2d7fe0a4c5456" providerId="LiveId" clId="{EBECC8FC-67B0-40BC-A3BC-A147F5F80DC6}" dt="2021-04-09T14:43:25.479" v="0" actId="47"/>
        <pc:sldMkLst>
          <pc:docMk/>
          <pc:sldMk cId="673060798" sldId="270"/>
        </pc:sldMkLst>
      </pc:sldChg>
      <pc:sldChg chg="del">
        <pc:chgData name="Sally North" userId="52e2d7fe0a4c5456" providerId="LiveId" clId="{EBECC8FC-67B0-40BC-A3BC-A147F5F80DC6}" dt="2021-04-09T14:43:25.479" v="0" actId="47"/>
        <pc:sldMkLst>
          <pc:docMk/>
          <pc:sldMk cId="679324127" sldId="271"/>
        </pc:sldMkLst>
      </pc:sldChg>
      <pc:sldChg chg="del">
        <pc:chgData name="Sally North" userId="52e2d7fe0a4c5456" providerId="LiveId" clId="{EBECC8FC-67B0-40BC-A3BC-A147F5F80DC6}" dt="2021-04-09T14:43:25.479" v="0" actId="47"/>
        <pc:sldMkLst>
          <pc:docMk/>
          <pc:sldMk cId="3523231640" sldId="272"/>
        </pc:sldMkLst>
      </pc:sldChg>
      <pc:sldChg chg="del">
        <pc:chgData name="Sally North" userId="52e2d7fe0a4c5456" providerId="LiveId" clId="{EBECC8FC-67B0-40BC-A3BC-A147F5F80DC6}" dt="2021-04-09T14:43:25.479" v="0" actId="47"/>
        <pc:sldMkLst>
          <pc:docMk/>
          <pc:sldMk cId="1277620888" sldId="273"/>
        </pc:sldMkLst>
      </pc:sldChg>
      <pc:sldChg chg="del">
        <pc:chgData name="Sally North" userId="52e2d7fe0a4c5456" providerId="LiveId" clId="{EBECC8FC-67B0-40BC-A3BC-A147F5F80DC6}" dt="2021-04-09T14:43:25.479" v="0" actId="47"/>
        <pc:sldMkLst>
          <pc:docMk/>
          <pc:sldMk cId="2747125377" sldId="274"/>
        </pc:sldMkLst>
      </pc:sldChg>
      <pc:sldChg chg="del">
        <pc:chgData name="Sally North" userId="52e2d7fe0a4c5456" providerId="LiveId" clId="{EBECC8FC-67B0-40BC-A3BC-A147F5F80DC6}" dt="2021-04-09T14:43:25.479" v="0" actId="47"/>
        <pc:sldMkLst>
          <pc:docMk/>
          <pc:sldMk cId="3052076691" sldId="275"/>
        </pc:sldMkLst>
      </pc:sldChg>
      <pc:sldChg chg="del">
        <pc:chgData name="Sally North" userId="52e2d7fe0a4c5456" providerId="LiveId" clId="{EBECC8FC-67B0-40BC-A3BC-A147F5F80DC6}" dt="2021-04-09T14:43:25.479" v="0" actId="47"/>
        <pc:sldMkLst>
          <pc:docMk/>
          <pc:sldMk cId="4258564515" sldId="276"/>
        </pc:sldMkLst>
      </pc:sldChg>
      <pc:sldChg chg="del">
        <pc:chgData name="Sally North" userId="52e2d7fe0a4c5456" providerId="LiveId" clId="{EBECC8FC-67B0-40BC-A3BC-A147F5F80DC6}" dt="2021-04-09T14:43:25.479" v="0" actId="47"/>
        <pc:sldMkLst>
          <pc:docMk/>
          <pc:sldMk cId="2234287798" sldId="277"/>
        </pc:sldMkLst>
      </pc:sldChg>
      <pc:sldChg chg="del">
        <pc:chgData name="Sally North" userId="52e2d7fe0a4c5456" providerId="LiveId" clId="{EBECC8FC-67B0-40BC-A3BC-A147F5F80DC6}" dt="2021-04-09T14:43:25.479" v="0" actId="47"/>
        <pc:sldMkLst>
          <pc:docMk/>
          <pc:sldMk cId="1412061647" sldId="278"/>
        </pc:sldMkLst>
      </pc:sldChg>
      <pc:sldChg chg="del">
        <pc:chgData name="Sally North" userId="52e2d7fe0a4c5456" providerId="LiveId" clId="{EBECC8FC-67B0-40BC-A3BC-A147F5F80DC6}" dt="2021-04-09T14:43:25.479" v="0" actId="47"/>
        <pc:sldMkLst>
          <pc:docMk/>
          <pc:sldMk cId="207251046" sldId="279"/>
        </pc:sldMkLst>
      </pc:sldChg>
      <pc:sldChg chg="del">
        <pc:chgData name="Sally North" userId="52e2d7fe0a4c5456" providerId="LiveId" clId="{EBECC8FC-67B0-40BC-A3BC-A147F5F80DC6}" dt="2021-04-09T14:43:25.479" v="0" actId="47"/>
        <pc:sldMkLst>
          <pc:docMk/>
          <pc:sldMk cId="4083320279" sldId="280"/>
        </pc:sldMkLst>
      </pc:sldChg>
      <pc:sldChg chg="del">
        <pc:chgData name="Sally North" userId="52e2d7fe0a4c5456" providerId="LiveId" clId="{EBECC8FC-67B0-40BC-A3BC-A147F5F80DC6}" dt="2021-04-09T14:43:25.479" v="0" actId="47"/>
        <pc:sldMkLst>
          <pc:docMk/>
          <pc:sldMk cId="4042555618" sldId="281"/>
        </pc:sldMkLst>
      </pc:sldChg>
      <pc:sldChg chg="del">
        <pc:chgData name="Sally North" userId="52e2d7fe0a4c5456" providerId="LiveId" clId="{EBECC8FC-67B0-40BC-A3BC-A147F5F80DC6}" dt="2021-04-09T14:43:25.479" v="0" actId="47"/>
        <pc:sldMkLst>
          <pc:docMk/>
          <pc:sldMk cId="3323586288" sldId="282"/>
        </pc:sldMkLst>
      </pc:sldChg>
      <pc:sldChg chg="del">
        <pc:chgData name="Sally North" userId="52e2d7fe0a4c5456" providerId="LiveId" clId="{EBECC8FC-67B0-40BC-A3BC-A147F5F80DC6}" dt="2021-04-09T14:43:25.479" v="0" actId="47"/>
        <pc:sldMkLst>
          <pc:docMk/>
          <pc:sldMk cId="318850134" sldId="283"/>
        </pc:sldMkLst>
      </pc:sldChg>
      <pc:sldChg chg="del">
        <pc:chgData name="Sally North" userId="52e2d7fe0a4c5456" providerId="LiveId" clId="{EBECC8FC-67B0-40BC-A3BC-A147F5F80DC6}" dt="2021-04-09T14:43:25.479" v="0" actId="47"/>
        <pc:sldMkLst>
          <pc:docMk/>
          <pc:sldMk cId="2441534812" sldId="285"/>
        </pc:sldMkLst>
      </pc:sldChg>
      <pc:sldChg chg="del">
        <pc:chgData name="Sally North" userId="52e2d7fe0a4c5456" providerId="LiveId" clId="{EBECC8FC-67B0-40BC-A3BC-A147F5F80DC6}" dt="2021-04-09T14:43:25.479" v="0" actId="47"/>
        <pc:sldMkLst>
          <pc:docMk/>
          <pc:sldMk cId="1052782299" sldId="286"/>
        </pc:sldMkLst>
      </pc:sldChg>
      <pc:sldChg chg="del">
        <pc:chgData name="Sally North" userId="52e2d7fe0a4c5456" providerId="LiveId" clId="{EBECC8FC-67B0-40BC-A3BC-A147F5F80DC6}" dt="2021-04-09T14:43:25.479" v="0" actId="47"/>
        <pc:sldMkLst>
          <pc:docMk/>
          <pc:sldMk cId="1383452453" sldId="287"/>
        </pc:sldMkLst>
      </pc:sldChg>
      <pc:sldChg chg="del">
        <pc:chgData name="Sally North" userId="52e2d7fe0a4c5456" providerId="LiveId" clId="{EBECC8FC-67B0-40BC-A3BC-A147F5F80DC6}" dt="2021-04-09T14:43:25.479" v="0" actId="47"/>
        <pc:sldMkLst>
          <pc:docMk/>
          <pc:sldMk cId="1206833506" sldId="289"/>
        </pc:sldMkLst>
      </pc:sldChg>
      <pc:sldChg chg="del">
        <pc:chgData name="Sally North" userId="52e2d7fe0a4c5456" providerId="LiveId" clId="{EBECC8FC-67B0-40BC-A3BC-A147F5F80DC6}" dt="2021-04-09T14:43:25.479" v="0" actId="47"/>
        <pc:sldMkLst>
          <pc:docMk/>
          <pc:sldMk cId="2548120705" sldId="290"/>
        </pc:sldMkLst>
      </pc:sldChg>
      <pc:sldChg chg="del">
        <pc:chgData name="Sally North" userId="52e2d7fe0a4c5456" providerId="LiveId" clId="{EBECC8FC-67B0-40BC-A3BC-A147F5F80DC6}" dt="2021-04-09T14:43:25.479" v="0" actId="47"/>
        <pc:sldMkLst>
          <pc:docMk/>
          <pc:sldMk cId="3347911059" sldId="291"/>
        </pc:sldMkLst>
      </pc:sldChg>
      <pc:sldChg chg="del">
        <pc:chgData name="Sally North" userId="52e2d7fe0a4c5456" providerId="LiveId" clId="{EBECC8FC-67B0-40BC-A3BC-A147F5F80DC6}" dt="2021-04-09T14:43:25.479" v="0" actId="47"/>
        <pc:sldMkLst>
          <pc:docMk/>
          <pc:sldMk cId="3552281367" sldId="292"/>
        </pc:sldMkLst>
      </pc:sldChg>
      <pc:sldChg chg="del">
        <pc:chgData name="Sally North" userId="52e2d7fe0a4c5456" providerId="LiveId" clId="{EBECC8FC-67B0-40BC-A3BC-A147F5F80DC6}" dt="2021-04-09T14:43:25.479" v="0" actId="47"/>
        <pc:sldMkLst>
          <pc:docMk/>
          <pc:sldMk cId="3871623653" sldId="293"/>
        </pc:sldMkLst>
      </pc:sldChg>
      <pc:sldChg chg="del">
        <pc:chgData name="Sally North" userId="52e2d7fe0a4c5456" providerId="LiveId" clId="{EBECC8FC-67B0-40BC-A3BC-A147F5F80DC6}" dt="2021-04-09T14:43:25.479" v="0" actId="47"/>
        <pc:sldMkLst>
          <pc:docMk/>
          <pc:sldMk cId="819412869" sldId="294"/>
        </pc:sldMkLst>
      </pc:sldChg>
      <pc:sldChg chg="del">
        <pc:chgData name="Sally North" userId="52e2d7fe0a4c5456" providerId="LiveId" clId="{EBECC8FC-67B0-40BC-A3BC-A147F5F80DC6}" dt="2021-04-09T14:43:25.479" v="0" actId="47"/>
        <pc:sldMkLst>
          <pc:docMk/>
          <pc:sldMk cId="2230478582" sldId="295"/>
        </pc:sldMkLst>
      </pc:sldChg>
      <pc:sldChg chg="del">
        <pc:chgData name="Sally North" userId="52e2d7fe0a4c5456" providerId="LiveId" clId="{EBECC8FC-67B0-40BC-A3BC-A147F5F80DC6}" dt="2021-04-09T14:43:25.479" v="0" actId="47"/>
        <pc:sldMkLst>
          <pc:docMk/>
          <pc:sldMk cId="808100279" sldId="296"/>
        </pc:sldMkLst>
      </pc:sldChg>
      <pc:sldChg chg="del">
        <pc:chgData name="Sally North" userId="52e2d7fe0a4c5456" providerId="LiveId" clId="{EBECC8FC-67B0-40BC-A3BC-A147F5F80DC6}" dt="2021-04-09T14:43:25.479" v="0" actId="47"/>
        <pc:sldMkLst>
          <pc:docMk/>
          <pc:sldMk cId="3076249660" sldId="297"/>
        </pc:sldMkLst>
      </pc:sldChg>
      <pc:sldChg chg="del">
        <pc:chgData name="Sally North" userId="52e2d7fe0a4c5456" providerId="LiveId" clId="{EBECC8FC-67B0-40BC-A3BC-A147F5F80DC6}" dt="2021-04-09T14:43:25.479" v="0" actId="47"/>
        <pc:sldMkLst>
          <pc:docMk/>
          <pc:sldMk cId="3811264205" sldId="298"/>
        </pc:sldMkLst>
      </pc:sldChg>
      <pc:sldChg chg="del">
        <pc:chgData name="Sally North" userId="52e2d7fe0a4c5456" providerId="LiveId" clId="{EBECC8FC-67B0-40BC-A3BC-A147F5F80DC6}" dt="2021-04-09T14:43:25.479" v="0" actId="47"/>
        <pc:sldMkLst>
          <pc:docMk/>
          <pc:sldMk cId="1338137425" sldId="299"/>
        </pc:sldMkLst>
      </pc:sldChg>
      <pc:sldChg chg="del">
        <pc:chgData name="Sally North" userId="52e2d7fe0a4c5456" providerId="LiveId" clId="{EBECC8FC-67B0-40BC-A3BC-A147F5F80DC6}" dt="2021-04-09T14:43:25.479" v="0" actId="47"/>
        <pc:sldMkLst>
          <pc:docMk/>
          <pc:sldMk cId="1337469714" sldId="300"/>
        </pc:sldMkLst>
      </pc:sldChg>
      <pc:sldChg chg="del">
        <pc:chgData name="Sally North" userId="52e2d7fe0a4c5456" providerId="LiveId" clId="{EBECC8FC-67B0-40BC-A3BC-A147F5F80DC6}" dt="2021-04-09T14:43:25.479" v="0" actId="47"/>
        <pc:sldMkLst>
          <pc:docMk/>
          <pc:sldMk cId="4082867018" sldId="301"/>
        </pc:sldMkLst>
      </pc:sldChg>
      <pc:sldChg chg="del">
        <pc:chgData name="Sally North" userId="52e2d7fe0a4c5456" providerId="LiveId" clId="{EBECC8FC-67B0-40BC-A3BC-A147F5F80DC6}" dt="2021-04-09T14:43:25.479" v="0" actId="47"/>
        <pc:sldMkLst>
          <pc:docMk/>
          <pc:sldMk cId="3667073053" sldId="302"/>
        </pc:sldMkLst>
      </pc:sldChg>
      <pc:sldChg chg="del">
        <pc:chgData name="Sally North" userId="52e2d7fe0a4c5456" providerId="LiveId" clId="{EBECC8FC-67B0-40BC-A3BC-A147F5F80DC6}" dt="2021-04-09T14:43:25.479" v="0" actId="47"/>
        <pc:sldMkLst>
          <pc:docMk/>
          <pc:sldMk cId="824799615" sldId="303"/>
        </pc:sldMkLst>
      </pc:sldChg>
      <pc:sldChg chg="del">
        <pc:chgData name="Sally North" userId="52e2d7fe0a4c5456" providerId="LiveId" clId="{EBECC8FC-67B0-40BC-A3BC-A147F5F80DC6}" dt="2021-04-09T14:43:25.479" v="0" actId="47"/>
        <pc:sldMkLst>
          <pc:docMk/>
          <pc:sldMk cId="3017860830" sldId="304"/>
        </pc:sldMkLst>
      </pc:sldChg>
      <pc:sldChg chg="del">
        <pc:chgData name="Sally North" userId="52e2d7fe0a4c5456" providerId="LiveId" clId="{EBECC8FC-67B0-40BC-A3BC-A147F5F80DC6}" dt="2021-04-09T14:43:25.479" v="0" actId="47"/>
        <pc:sldMkLst>
          <pc:docMk/>
          <pc:sldMk cId="3323368001" sldId="305"/>
        </pc:sldMkLst>
      </pc:sldChg>
      <pc:sldChg chg="del">
        <pc:chgData name="Sally North" userId="52e2d7fe0a4c5456" providerId="LiveId" clId="{EBECC8FC-67B0-40BC-A3BC-A147F5F80DC6}" dt="2021-04-09T14:43:25.479" v="0" actId="47"/>
        <pc:sldMkLst>
          <pc:docMk/>
          <pc:sldMk cId="2691005875" sldId="306"/>
        </pc:sldMkLst>
      </pc:sldChg>
      <pc:sldChg chg="del">
        <pc:chgData name="Sally North" userId="52e2d7fe0a4c5456" providerId="LiveId" clId="{EBECC8FC-67B0-40BC-A3BC-A147F5F80DC6}" dt="2021-04-09T14:43:25.479" v="0" actId="47"/>
        <pc:sldMkLst>
          <pc:docMk/>
          <pc:sldMk cId="3267672151" sldId="307"/>
        </pc:sldMkLst>
      </pc:sldChg>
      <pc:sldChg chg="del">
        <pc:chgData name="Sally North" userId="52e2d7fe0a4c5456" providerId="LiveId" clId="{EBECC8FC-67B0-40BC-A3BC-A147F5F80DC6}" dt="2021-04-09T14:43:25.479" v="0" actId="47"/>
        <pc:sldMkLst>
          <pc:docMk/>
          <pc:sldMk cId="510098685" sldId="308"/>
        </pc:sldMkLst>
      </pc:sldChg>
      <pc:sldChg chg="del">
        <pc:chgData name="Sally North" userId="52e2d7fe0a4c5456" providerId="LiveId" clId="{EBECC8FC-67B0-40BC-A3BC-A147F5F80DC6}" dt="2021-04-09T14:43:25.479" v="0" actId="47"/>
        <pc:sldMkLst>
          <pc:docMk/>
          <pc:sldMk cId="3390097740" sldId="309"/>
        </pc:sldMkLst>
      </pc:sldChg>
      <pc:sldChg chg="del">
        <pc:chgData name="Sally North" userId="52e2d7fe0a4c5456" providerId="LiveId" clId="{EBECC8FC-67B0-40BC-A3BC-A147F5F80DC6}" dt="2021-04-09T14:43:25.479" v="0" actId="47"/>
        <pc:sldMkLst>
          <pc:docMk/>
          <pc:sldMk cId="3303968471" sldId="310"/>
        </pc:sldMkLst>
      </pc:sldChg>
      <pc:sldChg chg="del">
        <pc:chgData name="Sally North" userId="52e2d7fe0a4c5456" providerId="LiveId" clId="{EBECC8FC-67B0-40BC-A3BC-A147F5F80DC6}" dt="2021-04-09T14:43:25.479" v="0" actId="47"/>
        <pc:sldMkLst>
          <pc:docMk/>
          <pc:sldMk cId="1847677192" sldId="311"/>
        </pc:sldMkLst>
      </pc:sldChg>
      <pc:sldChg chg="del">
        <pc:chgData name="Sally North" userId="52e2d7fe0a4c5456" providerId="LiveId" clId="{EBECC8FC-67B0-40BC-A3BC-A147F5F80DC6}" dt="2021-04-09T14:43:25.479" v="0" actId="47"/>
        <pc:sldMkLst>
          <pc:docMk/>
          <pc:sldMk cId="3318688451" sldId="312"/>
        </pc:sldMkLst>
      </pc:sldChg>
      <pc:sldChg chg="del">
        <pc:chgData name="Sally North" userId="52e2d7fe0a4c5456" providerId="LiveId" clId="{EBECC8FC-67B0-40BC-A3BC-A147F5F80DC6}" dt="2021-04-09T14:43:25.479" v="0" actId="47"/>
        <pc:sldMkLst>
          <pc:docMk/>
          <pc:sldMk cId="1082797352" sldId="313"/>
        </pc:sldMkLst>
      </pc:sldChg>
      <pc:sldChg chg="del">
        <pc:chgData name="Sally North" userId="52e2d7fe0a4c5456" providerId="LiveId" clId="{EBECC8FC-67B0-40BC-A3BC-A147F5F80DC6}" dt="2021-04-09T14:43:25.479" v="0" actId="47"/>
        <pc:sldMkLst>
          <pc:docMk/>
          <pc:sldMk cId="1234430658" sldId="314"/>
        </pc:sldMkLst>
      </pc:sldChg>
      <pc:sldChg chg="del">
        <pc:chgData name="Sally North" userId="52e2d7fe0a4c5456" providerId="LiveId" clId="{EBECC8FC-67B0-40BC-A3BC-A147F5F80DC6}" dt="2021-04-09T14:43:25.479" v="0" actId="47"/>
        <pc:sldMkLst>
          <pc:docMk/>
          <pc:sldMk cId="936137862" sldId="315"/>
        </pc:sldMkLst>
      </pc:sldChg>
      <pc:sldChg chg="del">
        <pc:chgData name="Sally North" userId="52e2d7fe0a4c5456" providerId="LiveId" clId="{EBECC8FC-67B0-40BC-A3BC-A147F5F80DC6}" dt="2021-04-09T14:43:25.479" v="0" actId="47"/>
        <pc:sldMkLst>
          <pc:docMk/>
          <pc:sldMk cId="3851017874" sldId="316"/>
        </pc:sldMkLst>
      </pc:sldChg>
      <pc:sldChg chg="del">
        <pc:chgData name="Sally North" userId="52e2d7fe0a4c5456" providerId="LiveId" clId="{EBECC8FC-67B0-40BC-A3BC-A147F5F80DC6}" dt="2021-04-09T14:43:25.479" v="0" actId="47"/>
        <pc:sldMkLst>
          <pc:docMk/>
          <pc:sldMk cId="425280509" sldId="317"/>
        </pc:sldMkLst>
      </pc:sldChg>
      <pc:sldChg chg="del">
        <pc:chgData name="Sally North" userId="52e2d7fe0a4c5456" providerId="LiveId" clId="{EBECC8FC-67B0-40BC-A3BC-A147F5F80DC6}" dt="2021-04-09T14:43:25.479" v="0" actId="47"/>
        <pc:sldMkLst>
          <pc:docMk/>
          <pc:sldMk cId="2855575225" sldId="318"/>
        </pc:sldMkLst>
      </pc:sldChg>
      <pc:sldChg chg="del">
        <pc:chgData name="Sally North" userId="52e2d7fe0a4c5456" providerId="LiveId" clId="{EBECC8FC-67B0-40BC-A3BC-A147F5F80DC6}" dt="2021-04-09T14:43:25.479" v="0" actId="47"/>
        <pc:sldMkLst>
          <pc:docMk/>
          <pc:sldMk cId="1738943784" sldId="319"/>
        </pc:sldMkLst>
      </pc:sldChg>
      <pc:sldChg chg="del">
        <pc:chgData name="Sally North" userId="52e2d7fe0a4c5456" providerId="LiveId" clId="{EBECC8FC-67B0-40BC-A3BC-A147F5F80DC6}" dt="2021-04-09T14:43:25.479" v="0" actId="47"/>
        <pc:sldMkLst>
          <pc:docMk/>
          <pc:sldMk cId="2461097148" sldId="320"/>
        </pc:sldMkLst>
      </pc:sldChg>
      <pc:sldChg chg="del">
        <pc:chgData name="Sally North" userId="52e2d7fe0a4c5456" providerId="LiveId" clId="{EBECC8FC-67B0-40BC-A3BC-A147F5F80DC6}" dt="2021-04-09T14:43:25.479" v="0" actId="47"/>
        <pc:sldMkLst>
          <pc:docMk/>
          <pc:sldMk cId="3991393115" sldId="321"/>
        </pc:sldMkLst>
      </pc:sldChg>
      <pc:sldChg chg="del">
        <pc:chgData name="Sally North" userId="52e2d7fe0a4c5456" providerId="LiveId" clId="{EBECC8FC-67B0-40BC-A3BC-A147F5F80DC6}" dt="2021-04-09T14:43:25.479" v="0" actId="47"/>
        <pc:sldMkLst>
          <pc:docMk/>
          <pc:sldMk cId="3835991803" sldId="322"/>
        </pc:sldMkLst>
      </pc:sldChg>
      <pc:sldChg chg="del">
        <pc:chgData name="Sally North" userId="52e2d7fe0a4c5456" providerId="LiveId" clId="{EBECC8FC-67B0-40BC-A3BC-A147F5F80DC6}" dt="2021-04-09T14:43:25.479" v="0" actId="47"/>
        <pc:sldMkLst>
          <pc:docMk/>
          <pc:sldMk cId="2820348374" sldId="323"/>
        </pc:sldMkLst>
      </pc:sldChg>
      <pc:sldChg chg="del">
        <pc:chgData name="Sally North" userId="52e2d7fe0a4c5456" providerId="LiveId" clId="{EBECC8FC-67B0-40BC-A3BC-A147F5F80DC6}" dt="2021-04-09T14:43:25.479" v="0" actId="47"/>
        <pc:sldMkLst>
          <pc:docMk/>
          <pc:sldMk cId="1323835501" sldId="324"/>
        </pc:sldMkLst>
      </pc:sldChg>
      <pc:sldChg chg="del">
        <pc:chgData name="Sally North" userId="52e2d7fe0a4c5456" providerId="LiveId" clId="{EBECC8FC-67B0-40BC-A3BC-A147F5F80DC6}" dt="2021-04-09T14:43:25.479" v="0" actId="47"/>
        <pc:sldMkLst>
          <pc:docMk/>
          <pc:sldMk cId="3709424529" sldId="325"/>
        </pc:sldMkLst>
      </pc:sldChg>
      <pc:sldChg chg="del">
        <pc:chgData name="Sally North" userId="52e2d7fe0a4c5456" providerId="LiveId" clId="{EBECC8FC-67B0-40BC-A3BC-A147F5F80DC6}" dt="2021-04-09T14:43:25.479" v="0" actId="47"/>
        <pc:sldMkLst>
          <pc:docMk/>
          <pc:sldMk cId="109164189" sldId="326"/>
        </pc:sldMkLst>
      </pc:sldChg>
      <pc:sldChg chg="del">
        <pc:chgData name="Sally North" userId="52e2d7fe0a4c5456" providerId="LiveId" clId="{EBECC8FC-67B0-40BC-A3BC-A147F5F80DC6}" dt="2021-04-09T14:43:25.479" v="0" actId="47"/>
        <pc:sldMkLst>
          <pc:docMk/>
          <pc:sldMk cId="3394841945" sldId="327"/>
        </pc:sldMkLst>
      </pc:sldChg>
      <pc:sldChg chg="del">
        <pc:chgData name="Sally North" userId="52e2d7fe0a4c5456" providerId="LiveId" clId="{EBECC8FC-67B0-40BC-A3BC-A147F5F80DC6}" dt="2021-04-09T14:43:25.479" v="0" actId="47"/>
        <pc:sldMkLst>
          <pc:docMk/>
          <pc:sldMk cId="1004566940" sldId="328"/>
        </pc:sldMkLst>
      </pc:sldChg>
      <pc:sldChg chg="del">
        <pc:chgData name="Sally North" userId="52e2d7fe0a4c5456" providerId="LiveId" clId="{EBECC8FC-67B0-40BC-A3BC-A147F5F80DC6}" dt="2021-04-09T14:43:34.282" v="1" actId="47"/>
        <pc:sldMkLst>
          <pc:docMk/>
          <pc:sldMk cId="1326376409" sldId="341"/>
        </pc:sldMkLst>
      </pc:sldChg>
      <pc:sldChg chg="del">
        <pc:chgData name="Sally North" userId="52e2d7fe0a4c5456" providerId="LiveId" clId="{EBECC8FC-67B0-40BC-A3BC-A147F5F80DC6}" dt="2021-04-09T14:43:34.282" v="1" actId="47"/>
        <pc:sldMkLst>
          <pc:docMk/>
          <pc:sldMk cId="1868947846" sldId="342"/>
        </pc:sldMkLst>
      </pc:sldChg>
      <pc:sldChg chg="del">
        <pc:chgData name="Sally North" userId="52e2d7fe0a4c5456" providerId="LiveId" clId="{EBECC8FC-67B0-40BC-A3BC-A147F5F80DC6}" dt="2021-04-09T14:43:34.282" v="1" actId="47"/>
        <pc:sldMkLst>
          <pc:docMk/>
          <pc:sldMk cId="2665512660" sldId="343"/>
        </pc:sldMkLst>
      </pc:sldChg>
      <pc:sldChg chg="del">
        <pc:chgData name="Sally North" userId="52e2d7fe0a4c5456" providerId="LiveId" clId="{EBECC8FC-67B0-40BC-A3BC-A147F5F80DC6}" dt="2021-04-09T14:43:34.282" v="1" actId="47"/>
        <pc:sldMkLst>
          <pc:docMk/>
          <pc:sldMk cId="4169893527" sldId="344"/>
        </pc:sldMkLst>
      </pc:sldChg>
      <pc:sldChg chg="del">
        <pc:chgData name="Sally North" userId="52e2d7fe0a4c5456" providerId="LiveId" clId="{EBECC8FC-67B0-40BC-A3BC-A147F5F80DC6}" dt="2021-04-09T14:43:34.282" v="1" actId="47"/>
        <pc:sldMkLst>
          <pc:docMk/>
          <pc:sldMk cId="680203518" sldId="345"/>
        </pc:sldMkLst>
      </pc:sldChg>
      <pc:sldChg chg="del">
        <pc:chgData name="Sally North" userId="52e2d7fe0a4c5456" providerId="LiveId" clId="{EBECC8FC-67B0-40BC-A3BC-A147F5F80DC6}" dt="2021-04-09T14:43:34.282" v="1" actId="47"/>
        <pc:sldMkLst>
          <pc:docMk/>
          <pc:sldMk cId="1905562923" sldId="346"/>
        </pc:sldMkLst>
      </pc:sldChg>
      <pc:sldChg chg="del">
        <pc:chgData name="Sally North" userId="52e2d7fe0a4c5456" providerId="LiveId" clId="{EBECC8FC-67B0-40BC-A3BC-A147F5F80DC6}" dt="2021-04-09T14:43:34.282" v="1" actId="47"/>
        <pc:sldMkLst>
          <pc:docMk/>
          <pc:sldMk cId="1971734892" sldId="347"/>
        </pc:sldMkLst>
      </pc:sldChg>
      <pc:sldChg chg="del">
        <pc:chgData name="Sally North" userId="52e2d7fe0a4c5456" providerId="LiveId" clId="{EBECC8FC-67B0-40BC-A3BC-A147F5F80DC6}" dt="2021-04-09T14:43:34.282" v="1" actId="47"/>
        <pc:sldMkLst>
          <pc:docMk/>
          <pc:sldMk cId="1695285125" sldId="348"/>
        </pc:sldMkLst>
      </pc:sldChg>
      <pc:sldChg chg="del">
        <pc:chgData name="Sally North" userId="52e2d7fe0a4c5456" providerId="LiveId" clId="{EBECC8FC-67B0-40BC-A3BC-A147F5F80DC6}" dt="2021-04-09T14:43:34.282" v="1" actId="47"/>
        <pc:sldMkLst>
          <pc:docMk/>
          <pc:sldMk cId="4106287960" sldId="349"/>
        </pc:sldMkLst>
      </pc:sldChg>
      <pc:sldChg chg="del">
        <pc:chgData name="Sally North" userId="52e2d7fe0a4c5456" providerId="LiveId" clId="{EBECC8FC-67B0-40BC-A3BC-A147F5F80DC6}" dt="2021-04-09T14:43:34.282" v="1" actId="47"/>
        <pc:sldMkLst>
          <pc:docMk/>
          <pc:sldMk cId="1751832122" sldId="350"/>
        </pc:sldMkLst>
      </pc:sldChg>
      <pc:sldChg chg="del">
        <pc:chgData name="Sally North" userId="52e2d7fe0a4c5456" providerId="LiveId" clId="{EBECC8FC-67B0-40BC-A3BC-A147F5F80DC6}" dt="2021-04-09T14:43:34.282" v="1" actId="47"/>
        <pc:sldMkLst>
          <pc:docMk/>
          <pc:sldMk cId="1252415488" sldId="351"/>
        </pc:sldMkLst>
      </pc:sldChg>
      <pc:sldChg chg="del">
        <pc:chgData name="Sally North" userId="52e2d7fe0a4c5456" providerId="LiveId" clId="{EBECC8FC-67B0-40BC-A3BC-A147F5F80DC6}" dt="2021-04-09T14:43:34.282" v="1" actId="47"/>
        <pc:sldMkLst>
          <pc:docMk/>
          <pc:sldMk cId="3487011120" sldId="352"/>
        </pc:sldMkLst>
      </pc:sldChg>
      <pc:sldChg chg="del">
        <pc:chgData name="Sally North" userId="52e2d7fe0a4c5456" providerId="LiveId" clId="{EBECC8FC-67B0-40BC-A3BC-A147F5F80DC6}" dt="2021-04-09T14:43:34.282" v="1" actId="47"/>
        <pc:sldMkLst>
          <pc:docMk/>
          <pc:sldMk cId="1545160438" sldId="353"/>
        </pc:sldMkLst>
      </pc:sldChg>
      <pc:sldChg chg="del">
        <pc:chgData name="Sally North" userId="52e2d7fe0a4c5456" providerId="LiveId" clId="{EBECC8FC-67B0-40BC-A3BC-A147F5F80DC6}" dt="2021-04-09T14:43:34.282" v="1" actId="47"/>
        <pc:sldMkLst>
          <pc:docMk/>
          <pc:sldMk cId="4155998442" sldId="354"/>
        </pc:sldMkLst>
      </pc:sldChg>
      <pc:sldChg chg="del">
        <pc:chgData name="Sally North" userId="52e2d7fe0a4c5456" providerId="LiveId" clId="{EBECC8FC-67B0-40BC-A3BC-A147F5F80DC6}" dt="2021-04-09T14:43:34.282" v="1" actId="47"/>
        <pc:sldMkLst>
          <pc:docMk/>
          <pc:sldMk cId="617335501" sldId="355"/>
        </pc:sldMkLst>
      </pc:sldChg>
      <pc:sldChg chg="del">
        <pc:chgData name="Sally North" userId="52e2d7fe0a4c5456" providerId="LiveId" clId="{EBECC8FC-67B0-40BC-A3BC-A147F5F80DC6}" dt="2021-04-09T14:43:34.282" v="1" actId="47"/>
        <pc:sldMkLst>
          <pc:docMk/>
          <pc:sldMk cId="1918623475" sldId="356"/>
        </pc:sldMkLst>
      </pc:sldChg>
      <pc:sldChg chg="del">
        <pc:chgData name="Sally North" userId="52e2d7fe0a4c5456" providerId="LiveId" clId="{EBECC8FC-67B0-40BC-A3BC-A147F5F80DC6}" dt="2021-04-09T14:43:34.282" v="1" actId="47"/>
        <pc:sldMkLst>
          <pc:docMk/>
          <pc:sldMk cId="3933794310" sldId="357"/>
        </pc:sldMkLst>
      </pc:sldChg>
      <pc:sldChg chg="del">
        <pc:chgData name="Sally North" userId="52e2d7fe0a4c5456" providerId="LiveId" clId="{EBECC8FC-67B0-40BC-A3BC-A147F5F80DC6}" dt="2021-04-09T14:43:34.282" v="1" actId="47"/>
        <pc:sldMkLst>
          <pc:docMk/>
          <pc:sldMk cId="4017697969" sldId="358"/>
        </pc:sldMkLst>
      </pc:sldChg>
      <pc:sldChg chg="del">
        <pc:chgData name="Sally North" userId="52e2d7fe0a4c5456" providerId="LiveId" clId="{EBECC8FC-67B0-40BC-A3BC-A147F5F80DC6}" dt="2021-04-09T14:43:34.282" v="1" actId="47"/>
        <pc:sldMkLst>
          <pc:docMk/>
          <pc:sldMk cId="1781514598" sldId="359"/>
        </pc:sldMkLst>
      </pc:sldChg>
      <pc:sldChg chg="del">
        <pc:chgData name="Sally North" userId="52e2d7fe0a4c5456" providerId="LiveId" clId="{EBECC8FC-67B0-40BC-A3BC-A147F5F80DC6}" dt="2021-04-09T14:43:34.282" v="1" actId="47"/>
        <pc:sldMkLst>
          <pc:docMk/>
          <pc:sldMk cId="1345801163" sldId="360"/>
        </pc:sldMkLst>
      </pc:sldChg>
      <pc:sldChg chg="del">
        <pc:chgData name="Sally North" userId="52e2d7fe0a4c5456" providerId="LiveId" clId="{EBECC8FC-67B0-40BC-A3BC-A147F5F80DC6}" dt="2021-04-09T14:43:34.282" v="1" actId="47"/>
        <pc:sldMkLst>
          <pc:docMk/>
          <pc:sldMk cId="4275636185" sldId="361"/>
        </pc:sldMkLst>
      </pc:sldChg>
      <pc:sldChg chg="del">
        <pc:chgData name="Sally North" userId="52e2d7fe0a4c5456" providerId="LiveId" clId="{EBECC8FC-67B0-40BC-A3BC-A147F5F80DC6}" dt="2021-04-09T14:43:34.282" v="1" actId="47"/>
        <pc:sldMkLst>
          <pc:docMk/>
          <pc:sldMk cId="2520146267" sldId="362"/>
        </pc:sldMkLst>
      </pc:sldChg>
      <pc:sldChg chg="del">
        <pc:chgData name="Sally North" userId="52e2d7fe0a4c5456" providerId="LiveId" clId="{EBECC8FC-67B0-40BC-A3BC-A147F5F80DC6}" dt="2021-04-09T14:43:34.282" v="1" actId="47"/>
        <pc:sldMkLst>
          <pc:docMk/>
          <pc:sldMk cId="2035727665" sldId="363"/>
        </pc:sldMkLst>
      </pc:sldChg>
      <pc:sldChg chg="del">
        <pc:chgData name="Sally North" userId="52e2d7fe0a4c5456" providerId="LiveId" clId="{EBECC8FC-67B0-40BC-A3BC-A147F5F80DC6}" dt="2021-04-09T14:43:34.282" v="1" actId="47"/>
        <pc:sldMkLst>
          <pc:docMk/>
          <pc:sldMk cId="3631357473" sldId="364"/>
        </pc:sldMkLst>
      </pc:sldChg>
      <pc:sldChg chg="del">
        <pc:chgData name="Sally North" userId="52e2d7fe0a4c5456" providerId="LiveId" clId="{EBECC8FC-67B0-40BC-A3BC-A147F5F80DC6}" dt="2021-04-09T14:43:34.282" v="1" actId="47"/>
        <pc:sldMkLst>
          <pc:docMk/>
          <pc:sldMk cId="2656979436" sldId="365"/>
        </pc:sldMkLst>
      </pc:sldChg>
      <pc:sldChg chg="del">
        <pc:chgData name="Sally North" userId="52e2d7fe0a4c5456" providerId="LiveId" clId="{EBECC8FC-67B0-40BC-A3BC-A147F5F80DC6}" dt="2021-04-09T14:43:34.282" v="1" actId="47"/>
        <pc:sldMkLst>
          <pc:docMk/>
          <pc:sldMk cId="3264792023" sldId="366"/>
        </pc:sldMkLst>
      </pc:sldChg>
      <pc:sldChg chg="del">
        <pc:chgData name="Sally North" userId="52e2d7fe0a4c5456" providerId="LiveId" clId="{EBECC8FC-67B0-40BC-A3BC-A147F5F80DC6}" dt="2021-04-09T14:43:34.282" v="1" actId="47"/>
        <pc:sldMkLst>
          <pc:docMk/>
          <pc:sldMk cId="2793884316" sldId="367"/>
        </pc:sldMkLst>
      </pc:sldChg>
      <pc:sldChg chg="del">
        <pc:chgData name="Sally North" userId="52e2d7fe0a4c5456" providerId="LiveId" clId="{EBECC8FC-67B0-40BC-A3BC-A147F5F80DC6}" dt="2021-04-09T14:43:34.282" v="1" actId="47"/>
        <pc:sldMkLst>
          <pc:docMk/>
          <pc:sldMk cId="3456149291" sldId="368"/>
        </pc:sldMkLst>
      </pc:sldChg>
      <pc:sldChg chg="del">
        <pc:chgData name="Sally North" userId="52e2d7fe0a4c5456" providerId="LiveId" clId="{EBECC8FC-67B0-40BC-A3BC-A147F5F80DC6}" dt="2021-04-09T14:43:34.282" v="1" actId="47"/>
        <pc:sldMkLst>
          <pc:docMk/>
          <pc:sldMk cId="2090150956" sldId="369"/>
        </pc:sldMkLst>
      </pc:sldChg>
      <pc:sldChg chg="del">
        <pc:chgData name="Sally North" userId="52e2d7fe0a4c5456" providerId="LiveId" clId="{EBECC8FC-67B0-40BC-A3BC-A147F5F80DC6}" dt="2021-04-09T14:43:34.282" v="1" actId="47"/>
        <pc:sldMkLst>
          <pc:docMk/>
          <pc:sldMk cId="381258167" sldId="370"/>
        </pc:sldMkLst>
      </pc:sldChg>
      <pc:sldChg chg="del">
        <pc:chgData name="Sally North" userId="52e2d7fe0a4c5456" providerId="LiveId" clId="{EBECC8FC-67B0-40BC-A3BC-A147F5F80DC6}" dt="2021-04-09T14:43:34.282" v="1" actId="47"/>
        <pc:sldMkLst>
          <pc:docMk/>
          <pc:sldMk cId="2691631837" sldId="371"/>
        </pc:sldMkLst>
      </pc:sldChg>
      <pc:sldChg chg="del">
        <pc:chgData name="Sally North" userId="52e2d7fe0a4c5456" providerId="LiveId" clId="{EBECC8FC-67B0-40BC-A3BC-A147F5F80DC6}" dt="2021-04-09T14:43:34.282" v="1" actId="47"/>
        <pc:sldMkLst>
          <pc:docMk/>
          <pc:sldMk cId="4000107766" sldId="372"/>
        </pc:sldMkLst>
      </pc:sldChg>
      <pc:sldChg chg="del">
        <pc:chgData name="Sally North" userId="52e2d7fe0a4c5456" providerId="LiveId" clId="{EBECC8FC-67B0-40BC-A3BC-A147F5F80DC6}" dt="2021-04-09T14:43:34.282" v="1" actId="47"/>
        <pc:sldMkLst>
          <pc:docMk/>
          <pc:sldMk cId="1113254860" sldId="373"/>
        </pc:sldMkLst>
      </pc:sldChg>
      <pc:sldChg chg="del">
        <pc:chgData name="Sally North" userId="52e2d7fe0a4c5456" providerId="LiveId" clId="{EBECC8FC-67B0-40BC-A3BC-A147F5F80DC6}" dt="2021-04-09T14:43:34.282" v="1" actId="47"/>
        <pc:sldMkLst>
          <pc:docMk/>
          <pc:sldMk cId="1773349510" sldId="374"/>
        </pc:sldMkLst>
      </pc:sldChg>
      <pc:sldChg chg="del">
        <pc:chgData name="Sally North" userId="52e2d7fe0a4c5456" providerId="LiveId" clId="{EBECC8FC-67B0-40BC-A3BC-A147F5F80DC6}" dt="2021-04-09T14:43:34.282" v="1" actId="47"/>
        <pc:sldMkLst>
          <pc:docMk/>
          <pc:sldMk cId="1163706299" sldId="375"/>
        </pc:sldMkLst>
      </pc:sldChg>
      <pc:sldChg chg="del">
        <pc:chgData name="Sally North" userId="52e2d7fe0a4c5456" providerId="LiveId" clId="{EBECC8FC-67B0-40BC-A3BC-A147F5F80DC6}" dt="2021-04-09T14:43:34.282" v="1" actId="47"/>
        <pc:sldMkLst>
          <pc:docMk/>
          <pc:sldMk cId="2540189861" sldId="376"/>
        </pc:sldMkLst>
      </pc:sldChg>
      <pc:sldChg chg="del">
        <pc:chgData name="Sally North" userId="52e2d7fe0a4c5456" providerId="LiveId" clId="{EBECC8FC-67B0-40BC-A3BC-A147F5F80DC6}" dt="2021-04-09T14:43:34.282" v="1" actId="47"/>
        <pc:sldMkLst>
          <pc:docMk/>
          <pc:sldMk cId="3497425710" sldId="377"/>
        </pc:sldMkLst>
      </pc:sldChg>
      <pc:sldChg chg="del">
        <pc:chgData name="Sally North" userId="52e2d7fe0a4c5456" providerId="LiveId" clId="{EBECC8FC-67B0-40BC-A3BC-A147F5F80DC6}" dt="2021-04-09T14:43:34.282" v="1" actId="47"/>
        <pc:sldMkLst>
          <pc:docMk/>
          <pc:sldMk cId="4236563028" sldId="378"/>
        </pc:sldMkLst>
      </pc:sldChg>
      <pc:sldChg chg="del">
        <pc:chgData name="Sally North" userId="52e2d7fe0a4c5456" providerId="LiveId" clId="{EBECC8FC-67B0-40BC-A3BC-A147F5F80DC6}" dt="2021-04-09T14:43:34.282" v="1" actId="47"/>
        <pc:sldMkLst>
          <pc:docMk/>
          <pc:sldMk cId="1295956537" sldId="379"/>
        </pc:sldMkLst>
      </pc:sldChg>
      <pc:sldChg chg="del">
        <pc:chgData name="Sally North" userId="52e2d7fe0a4c5456" providerId="LiveId" clId="{EBECC8FC-67B0-40BC-A3BC-A147F5F80DC6}" dt="2021-04-09T14:43:34.282" v="1" actId="47"/>
        <pc:sldMkLst>
          <pc:docMk/>
          <pc:sldMk cId="2863637739" sldId="38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540AEA-F24D-4A93-92A5-8A0B1362C623}" type="doc">
      <dgm:prSet loTypeId="urn:microsoft.com/office/officeart/2005/8/layout/default" loCatId="list" qsTypeId="urn:microsoft.com/office/officeart/2005/8/quickstyle/simple5" qsCatId="simple" csTypeId="urn:microsoft.com/office/officeart/2005/8/colors/accent1_2" csCatId="accent1"/>
      <dgm:spPr/>
      <dgm:t>
        <a:bodyPr/>
        <a:lstStyle/>
        <a:p>
          <a:endParaRPr lang="en-US"/>
        </a:p>
      </dgm:t>
    </dgm:pt>
    <dgm:pt modelId="{563FA96E-44D0-425C-8044-75247AED3E52}">
      <dgm:prSet/>
      <dgm:spPr/>
      <dgm:t>
        <a:bodyPr/>
        <a:lstStyle/>
        <a:p>
          <a:r>
            <a:rPr lang="en-GB" dirty="0"/>
            <a:t>Introduces the concept of leadership as a skill</a:t>
          </a:r>
          <a:endParaRPr lang="en-US" dirty="0"/>
        </a:p>
      </dgm:t>
    </dgm:pt>
    <dgm:pt modelId="{D4E27C2A-D8A8-436A-A414-E54A129B7383}" type="parTrans" cxnId="{6DF143F5-2799-414C-AFC2-4EA629906397}">
      <dgm:prSet/>
      <dgm:spPr/>
      <dgm:t>
        <a:bodyPr/>
        <a:lstStyle/>
        <a:p>
          <a:endParaRPr lang="en-US"/>
        </a:p>
      </dgm:t>
    </dgm:pt>
    <dgm:pt modelId="{3A245964-6BBE-41EC-82F7-663DF703D5FE}" type="sibTrans" cxnId="{6DF143F5-2799-414C-AFC2-4EA629906397}">
      <dgm:prSet/>
      <dgm:spPr/>
      <dgm:t>
        <a:bodyPr/>
        <a:lstStyle/>
        <a:p>
          <a:endParaRPr lang="en-US"/>
        </a:p>
      </dgm:t>
    </dgm:pt>
    <dgm:pt modelId="{366F6223-FB96-4415-8BBB-832DBBE145C8}">
      <dgm:prSet/>
      <dgm:spPr/>
      <dgm:t>
        <a:bodyPr/>
        <a:lstStyle/>
        <a:p>
          <a:r>
            <a:rPr lang="en-GB" dirty="0"/>
            <a:t>Explore Mumford’s approach to leadership skills</a:t>
          </a:r>
          <a:endParaRPr lang="en-US" dirty="0"/>
        </a:p>
      </dgm:t>
    </dgm:pt>
    <dgm:pt modelId="{D4F98219-71EF-4832-9851-9C434539FA69}" type="parTrans" cxnId="{415DEE93-3605-42AA-B2A9-800E484E0BF2}">
      <dgm:prSet/>
      <dgm:spPr/>
      <dgm:t>
        <a:bodyPr/>
        <a:lstStyle/>
        <a:p>
          <a:endParaRPr lang="en-US"/>
        </a:p>
      </dgm:t>
    </dgm:pt>
    <dgm:pt modelId="{F7BBDD73-220C-4BD8-AACC-F3C51EAA1C96}" type="sibTrans" cxnId="{415DEE93-3605-42AA-B2A9-800E484E0BF2}">
      <dgm:prSet/>
      <dgm:spPr/>
      <dgm:t>
        <a:bodyPr/>
        <a:lstStyle/>
        <a:p>
          <a:endParaRPr lang="en-US"/>
        </a:p>
      </dgm:t>
    </dgm:pt>
    <dgm:pt modelId="{A4BC2E5D-B347-4506-8963-437F03F4FA9C}">
      <dgm:prSet/>
      <dgm:spPr/>
      <dgm:t>
        <a:bodyPr/>
        <a:lstStyle/>
        <a:p>
          <a:r>
            <a:rPr lang="en-GB" dirty="0"/>
            <a:t>Understand the difference between a skill and a competency</a:t>
          </a:r>
          <a:endParaRPr lang="en-US" dirty="0"/>
        </a:p>
      </dgm:t>
    </dgm:pt>
    <dgm:pt modelId="{252387E1-6625-4816-BD0B-B6C9F605E599}" type="parTrans" cxnId="{11B7D550-11F8-4CE9-AED9-F2D0B31AAA8A}">
      <dgm:prSet/>
      <dgm:spPr/>
      <dgm:t>
        <a:bodyPr/>
        <a:lstStyle/>
        <a:p>
          <a:endParaRPr lang="en-US"/>
        </a:p>
      </dgm:t>
    </dgm:pt>
    <dgm:pt modelId="{45F973BB-71CB-429A-8371-6EA67167E336}" type="sibTrans" cxnId="{11B7D550-11F8-4CE9-AED9-F2D0B31AAA8A}">
      <dgm:prSet/>
      <dgm:spPr/>
      <dgm:t>
        <a:bodyPr/>
        <a:lstStyle/>
        <a:p>
          <a:endParaRPr lang="en-US"/>
        </a:p>
      </dgm:t>
    </dgm:pt>
    <dgm:pt modelId="{5BF3DE02-C5C6-4250-A7AB-A72A38E91003}">
      <dgm:prSet/>
      <dgm:spPr/>
      <dgm:t>
        <a:bodyPr/>
        <a:lstStyle/>
        <a:p>
          <a:r>
            <a:rPr lang="en-GB" dirty="0"/>
            <a:t>Critically examine competency theory </a:t>
          </a:r>
          <a:endParaRPr lang="en-US" dirty="0"/>
        </a:p>
      </dgm:t>
    </dgm:pt>
    <dgm:pt modelId="{08E09345-4FDB-4B72-ACD0-481076343E63}" type="parTrans" cxnId="{09E567E0-CDA8-4986-8EB8-9BC28CCAF58A}">
      <dgm:prSet/>
      <dgm:spPr/>
      <dgm:t>
        <a:bodyPr/>
        <a:lstStyle/>
        <a:p>
          <a:endParaRPr lang="en-US"/>
        </a:p>
      </dgm:t>
    </dgm:pt>
    <dgm:pt modelId="{F5C642E9-9D5F-4B86-9C8F-AF9793636A51}" type="sibTrans" cxnId="{09E567E0-CDA8-4986-8EB8-9BC28CCAF58A}">
      <dgm:prSet/>
      <dgm:spPr/>
      <dgm:t>
        <a:bodyPr/>
        <a:lstStyle/>
        <a:p>
          <a:endParaRPr lang="en-US"/>
        </a:p>
      </dgm:t>
    </dgm:pt>
    <dgm:pt modelId="{846F7331-6E27-454C-A0CD-CF1B7C910D81}">
      <dgm:prSet/>
      <dgm:spPr/>
      <dgm:t>
        <a:bodyPr/>
        <a:lstStyle/>
        <a:p>
          <a:r>
            <a:rPr lang="en-GB" dirty="0"/>
            <a:t>Understand the variety of competencies that have been identified as important to event leadership</a:t>
          </a:r>
          <a:endParaRPr lang="en-US" dirty="0"/>
        </a:p>
      </dgm:t>
    </dgm:pt>
    <dgm:pt modelId="{34777039-CB33-4B89-AEA9-0E9D92B1D63C}" type="parTrans" cxnId="{EACCDC00-33BD-4D54-8424-BC02FD1642C6}">
      <dgm:prSet/>
      <dgm:spPr/>
      <dgm:t>
        <a:bodyPr/>
        <a:lstStyle/>
        <a:p>
          <a:endParaRPr lang="en-US"/>
        </a:p>
      </dgm:t>
    </dgm:pt>
    <dgm:pt modelId="{8E8F3F7F-4275-49BE-A1DE-27BE88A86C17}" type="sibTrans" cxnId="{EACCDC00-33BD-4D54-8424-BC02FD1642C6}">
      <dgm:prSet/>
      <dgm:spPr/>
      <dgm:t>
        <a:bodyPr/>
        <a:lstStyle/>
        <a:p>
          <a:endParaRPr lang="en-US"/>
        </a:p>
      </dgm:t>
    </dgm:pt>
    <dgm:pt modelId="{6922665D-537C-49AA-935D-88E541AF5CD6}" type="pres">
      <dgm:prSet presAssocID="{23540AEA-F24D-4A93-92A5-8A0B1362C623}" presName="diagram" presStyleCnt="0">
        <dgm:presLayoutVars>
          <dgm:dir/>
          <dgm:resizeHandles val="exact"/>
        </dgm:presLayoutVars>
      </dgm:prSet>
      <dgm:spPr/>
    </dgm:pt>
    <dgm:pt modelId="{226915F6-E8CD-4C6C-A32E-59FB93C3256E}" type="pres">
      <dgm:prSet presAssocID="{563FA96E-44D0-425C-8044-75247AED3E52}" presName="node" presStyleLbl="node1" presStyleIdx="0" presStyleCnt="5">
        <dgm:presLayoutVars>
          <dgm:bulletEnabled val="1"/>
        </dgm:presLayoutVars>
      </dgm:prSet>
      <dgm:spPr/>
    </dgm:pt>
    <dgm:pt modelId="{E96E1638-E466-4EC1-A043-5DC6E06AAED8}" type="pres">
      <dgm:prSet presAssocID="{3A245964-6BBE-41EC-82F7-663DF703D5FE}" presName="sibTrans" presStyleCnt="0"/>
      <dgm:spPr/>
    </dgm:pt>
    <dgm:pt modelId="{3E930039-DF0F-4B5C-9FE6-96B1D85893C0}" type="pres">
      <dgm:prSet presAssocID="{366F6223-FB96-4415-8BBB-832DBBE145C8}" presName="node" presStyleLbl="node1" presStyleIdx="1" presStyleCnt="5">
        <dgm:presLayoutVars>
          <dgm:bulletEnabled val="1"/>
        </dgm:presLayoutVars>
      </dgm:prSet>
      <dgm:spPr/>
    </dgm:pt>
    <dgm:pt modelId="{4CA0B984-F2A8-4ACD-A18D-15A6A1DBDD09}" type="pres">
      <dgm:prSet presAssocID="{F7BBDD73-220C-4BD8-AACC-F3C51EAA1C96}" presName="sibTrans" presStyleCnt="0"/>
      <dgm:spPr/>
    </dgm:pt>
    <dgm:pt modelId="{AE512503-299E-4053-B5B0-AB7BB3A5B63F}" type="pres">
      <dgm:prSet presAssocID="{A4BC2E5D-B347-4506-8963-437F03F4FA9C}" presName="node" presStyleLbl="node1" presStyleIdx="2" presStyleCnt="5">
        <dgm:presLayoutVars>
          <dgm:bulletEnabled val="1"/>
        </dgm:presLayoutVars>
      </dgm:prSet>
      <dgm:spPr/>
    </dgm:pt>
    <dgm:pt modelId="{B0BA6DB5-D6A4-4F68-9665-138DAAF74B8F}" type="pres">
      <dgm:prSet presAssocID="{45F973BB-71CB-429A-8371-6EA67167E336}" presName="sibTrans" presStyleCnt="0"/>
      <dgm:spPr/>
    </dgm:pt>
    <dgm:pt modelId="{427764B3-E6C7-4C3C-9B16-8FCAC64826E2}" type="pres">
      <dgm:prSet presAssocID="{5BF3DE02-C5C6-4250-A7AB-A72A38E91003}" presName="node" presStyleLbl="node1" presStyleIdx="3" presStyleCnt="5">
        <dgm:presLayoutVars>
          <dgm:bulletEnabled val="1"/>
        </dgm:presLayoutVars>
      </dgm:prSet>
      <dgm:spPr/>
    </dgm:pt>
    <dgm:pt modelId="{C2102876-7A8D-438A-ACDE-591238102083}" type="pres">
      <dgm:prSet presAssocID="{F5C642E9-9D5F-4B86-9C8F-AF9793636A51}" presName="sibTrans" presStyleCnt="0"/>
      <dgm:spPr/>
    </dgm:pt>
    <dgm:pt modelId="{7CC241F0-FBD4-4D3F-B5C1-045E7DFE971C}" type="pres">
      <dgm:prSet presAssocID="{846F7331-6E27-454C-A0CD-CF1B7C910D81}" presName="node" presStyleLbl="node1" presStyleIdx="4" presStyleCnt="5">
        <dgm:presLayoutVars>
          <dgm:bulletEnabled val="1"/>
        </dgm:presLayoutVars>
      </dgm:prSet>
      <dgm:spPr/>
    </dgm:pt>
  </dgm:ptLst>
  <dgm:cxnLst>
    <dgm:cxn modelId="{EACCDC00-33BD-4D54-8424-BC02FD1642C6}" srcId="{23540AEA-F24D-4A93-92A5-8A0B1362C623}" destId="{846F7331-6E27-454C-A0CD-CF1B7C910D81}" srcOrd="4" destOrd="0" parTransId="{34777039-CB33-4B89-AEA9-0E9D92B1D63C}" sibTransId="{8E8F3F7F-4275-49BE-A1DE-27BE88A86C17}"/>
    <dgm:cxn modelId="{BCA59421-91AF-4EEA-AF86-870498C59038}" type="presOf" srcId="{366F6223-FB96-4415-8BBB-832DBBE145C8}" destId="{3E930039-DF0F-4B5C-9FE6-96B1D85893C0}" srcOrd="0" destOrd="0" presId="urn:microsoft.com/office/officeart/2005/8/layout/default"/>
    <dgm:cxn modelId="{75625548-4694-4AF2-B52E-885CE67F4948}" type="presOf" srcId="{846F7331-6E27-454C-A0CD-CF1B7C910D81}" destId="{7CC241F0-FBD4-4D3F-B5C1-045E7DFE971C}" srcOrd="0" destOrd="0" presId="urn:microsoft.com/office/officeart/2005/8/layout/default"/>
    <dgm:cxn modelId="{11B7D550-11F8-4CE9-AED9-F2D0B31AAA8A}" srcId="{23540AEA-F24D-4A93-92A5-8A0B1362C623}" destId="{A4BC2E5D-B347-4506-8963-437F03F4FA9C}" srcOrd="2" destOrd="0" parTransId="{252387E1-6625-4816-BD0B-B6C9F605E599}" sibTransId="{45F973BB-71CB-429A-8371-6EA67167E336}"/>
    <dgm:cxn modelId="{307AC485-EEEA-4A64-94F9-4D33BDB087A5}" type="presOf" srcId="{5BF3DE02-C5C6-4250-A7AB-A72A38E91003}" destId="{427764B3-E6C7-4C3C-9B16-8FCAC64826E2}" srcOrd="0" destOrd="0" presId="urn:microsoft.com/office/officeart/2005/8/layout/default"/>
    <dgm:cxn modelId="{26A2608D-579C-48B3-BA52-28B5C75E0FF2}" type="presOf" srcId="{23540AEA-F24D-4A93-92A5-8A0B1362C623}" destId="{6922665D-537C-49AA-935D-88E541AF5CD6}" srcOrd="0" destOrd="0" presId="urn:microsoft.com/office/officeart/2005/8/layout/default"/>
    <dgm:cxn modelId="{754EA590-65F0-47DD-8946-2A57D8AB3058}" type="presOf" srcId="{A4BC2E5D-B347-4506-8963-437F03F4FA9C}" destId="{AE512503-299E-4053-B5B0-AB7BB3A5B63F}" srcOrd="0" destOrd="0" presId="urn:microsoft.com/office/officeart/2005/8/layout/default"/>
    <dgm:cxn modelId="{49FF0492-2E6A-42BC-809D-BB696B39D76B}" type="presOf" srcId="{563FA96E-44D0-425C-8044-75247AED3E52}" destId="{226915F6-E8CD-4C6C-A32E-59FB93C3256E}" srcOrd="0" destOrd="0" presId="urn:microsoft.com/office/officeart/2005/8/layout/default"/>
    <dgm:cxn modelId="{415DEE93-3605-42AA-B2A9-800E484E0BF2}" srcId="{23540AEA-F24D-4A93-92A5-8A0B1362C623}" destId="{366F6223-FB96-4415-8BBB-832DBBE145C8}" srcOrd="1" destOrd="0" parTransId="{D4F98219-71EF-4832-9851-9C434539FA69}" sibTransId="{F7BBDD73-220C-4BD8-AACC-F3C51EAA1C96}"/>
    <dgm:cxn modelId="{09E567E0-CDA8-4986-8EB8-9BC28CCAF58A}" srcId="{23540AEA-F24D-4A93-92A5-8A0B1362C623}" destId="{5BF3DE02-C5C6-4250-A7AB-A72A38E91003}" srcOrd="3" destOrd="0" parTransId="{08E09345-4FDB-4B72-ACD0-481076343E63}" sibTransId="{F5C642E9-9D5F-4B86-9C8F-AF9793636A51}"/>
    <dgm:cxn modelId="{6DF143F5-2799-414C-AFC2-4EA629906397}" srcId="{23540AEA-F24D-4A93-92A5-8A0B1362C623}" destId="{563FA96E-44D0-425C-8044-75247AED3E52}" srcOrd="0" destOrd="0" parTransId="{D4E27C2A-D8A8-436A-A414-E54A129B7383}" sibTransId="{3A245964-6BBE-41EC-82F7-663DF703D5FE}"/>
    <dgm:cxn modelId="{F7A8D50E-591C-40B3-92EC-40F6E91C0C98}" type="presParOf" srcId="{6922665D-537C-49AA-935D-88E541AF5CD6}" destId="{226915F6-E8CD-4C6C-A32E-59FB93C3256E}" srcOrd="0" destOrd="0" presId="urn:microsoft.com/office/officeart/2005/8/layout/default"/>
    <dgm:cxn modelId="{FFCF6988-12CD-4FE9-9044-B979EAACFFFF}" type="presParOf" srcId="{6922665D-537C-49AA-935D-88E541AF5CD6}" destId="{E96E1638-E466-4EC1-A043-5DC6E06AAED8}" srcOrd="1" destOrd="0" presId="urn:microsoft.com/office/officeart/2005/8/layout/default"/>
    <dgm:cxn modelId="{A4DBBE04-FEF4-4F08-B10E-F93BD8059202}" type="presParOf" srcId="{6922665D-537C-49AA-935D-88E541AF5CD6}" destId="{3E930039-DF0F-4B5C-9FE6-96B1D85893C0}" srcOrd="2" destOrd="0" presId="urn:microsoft.com/office/officeart/2005/8/layout/default"/>
    <dgm:cxn modelId="{EC7132E8-4B63-4747-9FCC-8A0D02FF5792}" type="presParOf" srcId="{6922665D-537C-49AA-935D-88E541AF5CD6}" destId="{4CA0B984-F2A8-4ACD-A18D-15A6A1DBDD09}" srcOrd="3" destOrd="0" presId="urn:microsoft.com/office/officeart/2005/8/layout/default"/>
    <dgm:cxn modelId="{EC9AA8A4-87A8-4181-B012-2B69768D5B72}" type="presParOf" srcId="{6922665D-537C-49AA-935D-88E541AF5CD6}" destId="{AE512503-299E-4053-B5B0-AB7BB3A5B63F}" srcOrd="4" destOrd="0" presId="urn:microsoft.com/office/officeart/2005/8/layout/default"/>
    <dgm:cxn modelId="{4B41552D-E3C7-48F1-9F2B-39B9A9A98ECF}" type="presParOf" srcId="{6922665D-537C-49AA-935D-88E541AF5CD6}" destId="{B0BA6DB5-D6A4-4F68-9665-138DAAF74B8F}" srcOrd="5" destOrd="0" presId="urn:microsoft.com/office/officeart/2005/8/layout/default"/>
    <dgm:cxn modelId="{0A6914FD-40A5-4D75-9AE5-14320E234C88}" type="presParOf" srcId="{6922665D-537C-49AA-935D-88E541AF5CD6}" destId="{427764B3-E6C7-4C3C-9B16-8FCAC64826E2}" srcOrd="6" destOrd="0" presId="urn:microsoft.com/office/officeart/2005/8/layout/default"/>
    <dgm:cxn modelId="{C763E4BC-7498-433F-BF81-8A1908968F85}" type="presParOf" srcId="{6922665D-537C-49AA-935D-88E541AF5CD6}" destId="{C2102876-7A8D-438A-ACDE-591238102083}" srcOrd="7" destOrd="0" presId="urn:microsoft.com/office/officeart/2005/8/layout/default"/>
    <dgm:cxn modelId="{DE5CD38D-A9E6-4B4D-A63E-669BA805F2CA}" type="presParOf" srcId="{6922665D-537C-49AA-935D-88E541AF5CD6}" destId="{7CC241F0-FBD4-4D3F-B5C1-045E7DFE971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5E0A7B-6E17-4EF2-A453-C9AA18EDFBFE}" type="doc">
      <dgm:prSet loTypeId="urn:microsoft.com/office/officeart/2005/8/layout/process4" loCatId="process" qsTypeId="urn:microsoft.com/office/officeart/2005/8/quickstyle/simple5" qsCatId="simple" csTypeId="urn:microsoft.com/office/officeart/2005/8/colors/accent1_2" csCatId="accent1"/>
      <dgm:spPr/>
      <dgm:t>
        <a:bodyPr/>
        <a:lstStyle/>
        <a:p>
          <a:endParaRPr lang="en-US"/>
        </a:p>
      </dgm:t>
    </dgm:pt>
    <dgm:pt modelId="{B3FDAD48-4197-451A-96F3-8DF4E9015A18}">
      <dgm:prSet/>
      <dgm:spPr/>
      <dgm:t>
        <a:bodyPr/>
        <a:lstStyle/>
        <a:p>
          <a:r>
            <a:rPr lang="en-GB" dirty="0"/>
            <a:t>The Meetings and Business Event Competency Standards</a:t>
          </a:r>
          <a:endParaRPr lang="en-US" dirty="0"/>
        </a:p>
      </dgm:t>
    </dgm:pt>
    <dgm:pt modelId="{6E3F099C-FC94-4A20-8D9D-0AA56841A2E1}" type="parTrans" cxnId="{DDBF9286-44B1-4814-8030-5DAF6E08336D}">
      <dgm:prSet/>
      <dgm:spPr/>
      <dgm:t>
        <a:bodyPr/>
        <a:lstStyle/>
        <a:p>
          <a:endParaRPr lang="en-US"/>
        </a:p>
      </dgm:t>
    </dgm:pt>
    <dgm:pt modelId="{09238D3E-8A93-4699-98B2-BD9A14B19BDC}" type="sibTrans" cxnId="{DDBF9286-44B1-4814-8030-5DAF6E08336D}">
      <dgm:prSet/>
      <dgm:spPr/>
      <dgm:t>
        <a:bodyPr/>
        <a:lstStyle/>
        <a:p>
          <a:endParaRPr lang="en-US"/>
        </a:p>
      </dgm:t>
    </dgm:pt>
    <dgm:pt modelId="{E404BEE9-46A3-4D51-AA7E-9808610466C9}">
      <dgm:prSet/>
      <dgm:spPr/>
      <dgm:t>
        <a:bodyPr/>
        <a:lstStyle/>
        <a:p>
          <a:r>
            <a:rPr lang="en-GB" dirty="0"/>
            <a:t>The MBECS are intended to give the industry a benchmark to measure excellence in event management. They provide a comprehensive summary of the range of knowledge, skills and abilities required of those who work in careers planning and producing meetings and events</a:t>
          </a:r>
          <a:endParaRPr lang="en-US" dirty="0"/>
        </a:p>
      </dgm:t>
    </dgm:pt>
    <dgm:pt modelId="{ABA3F9F7-A5AD-49AF-813A-331EA11C1B28}" type="parTrans" cxnId="{3DD62C61-6ACC-40FF-B18B-06638453052E}">
      <dgm:prSet/>
      <dgm:spPr/>
      <dgm:t>
        <a:bodyPr/>
        <a:lstStyle/>
        <a:p>
          <a:endParaRPr lang="en-US"/>
        </a:p>
      </dgm:t>
    </dgm:pt>
    <dgm:pt modelId="{E3A31725-A93E-4B09-B471-A52DFE473784}" type="sibTrans" cxnId="{3DD62C61-6ACC-40FF-B18B-06638453052E}">
      <dgm:prSet/>
      <dgm:spPr/>
      <dgm:t>
        <a:bodyPr/>
        <a:lstStyle/>
        <a:p>
          <a:endParaRPr lang="en-US"/>
        </a:p>
      </dgm:t>
    </dgm:pt>
    <dgm:pt modelId="{0A4A8ACD-CBCA-4948-A0DB-785DE67F4680}" type="pres">
      <dgm:prSet presAssocID="{805E0A7B-6E17-4EF2-A453-C9AA18EDFBFE}" presName="Name0" presStyleCnt="0">
        <dgm:presLayoutVars>
          <dgm:dir/>
          <dgm:animLvl val="lvl"/>
          <dgm:resizeHandles val="exact"/>
        </dgm:presLayoutVars>
      </dgm:prSet>
      <dgm:spPr/>
    </dgm:pt>
    <dgm:pt modelId="{CCE032D5-6D04-415B-8CA4-4BA11FBEA94B}" type="pres">
      <dgm:prSet presAssocID="{E404BEE9-46A3-4D51-AA7E-9808610466C9}" presName="boxAndChildren" presStyleCnt="0"/>
      <dgm:spPr/>
    </dgm:pt>
    <dgm:pt modelId="{5A6406E2-C011-4477-9C44-D3B1F8177810}" type="pres">
      <dgm:prSet presAssocID="{E404BEE9-46A3-4D51-AA7E-9808610466C9}" presName="parentTextBox" presStyleLbl="node1" presStyleIdx="0" presStyleCnt="2"/>
      <dgm:spPr/>
    </dgm:pt>
    <dgm:pt modelId="{63180E64-3114-478D-ADFF-FD26138F30AB}" type="pres">
      <dgm:prSet presAssocID="{09238D3E-8A93-4699-98B2-BD9A14B19BDC}" presName="sp" presStyleCnt="0"/>
      <dgm:spPr/>
    </dgm:pt>
    <dgm:pt modelId="{DF7F530A-62AF-46EC-A550-B8334DEB658A}" type="pres">
      <dgm:prSet presAssocID="{B3FDAD48-4197-451A-96F3-8DF4E9015A18}" presName="arrowAndChildren" presStyleCnt="0"/>
      <dgm:spPr/>
    </dgm:pt>
    <dgm:pt modelId="{7BE09337-B092-436D-A1DE-945DC2461184}" type="pres">
      <dgm:prSet presAssocID="{B3FDAD48-4197-451A-96F3-8DF4E9015A18}" presName="parentTextArrow" presStyleLbl="node1" presStyleIdx="1" presStyleCnt="2"/>
      <dgm:spPr/>
    </dgm:pt>
  </dgm:ptLst>
  <dgm:cxnLst>
    <dgm:cxn modelId="{F9E9EC30-3919-4490-8D52-D080F46D2BE5}" type="presOf" srcId="{B3FDAD48-4197-451A-96F3-8DF4E9015A18}" destId="{7BE09337-B092-436D-A1DE-945DC2461184}" srcOrd="0" destOrd="0" presId="urn:microsoft.com/office/officeart/2005/8/layout/process4"/>
    <dgm:cxn modelId="{3DD62C61-6ACC-40FF-B18B-06638453052E}" srcId="{805E0A7B-6E17-4EF2-A453-C9AA18EDFBFE}" destId="{E404BEE9-46A3-4D51-AA7E-9808610466C9}" srcOrd="1" destOrd="0" parTransId="{ABA3F9F7-A5AD-49AF-813A-331EA11C1B28}" sibTransId="{E3A31725-A93E-4B09-B471-A52DFE473784}"/>
    <dgm:cxn modelId="{DDBF9286-44B1-4814-8030-5DAF6E08336D}" srcId="{805E0A7B-6E17-4EF2-A453-C9AA18EDFBFE}" destId="{B3FDAD48-4197-451A-96F3-8DF4E9015A18}" srcOrd="0" destOrd="0" parTransId="{6E3F099C-FC94-4A20-8D9D-0AA56841A2E1}" sibTransId="{09238D3E-8A93-4699-98B2-BD9A14B19BDC}"/>
    <dgm:cxn modelId="{95E554C3-4DB1-45B9-B37B-63DDE300DE88}" type="presOf" srcId="{E404BEE9-46A3-4D51-AA7E-9808610466C9}" destId="{5A6406E2-C011-4477-9C44-D3B1F8177810}" srcOrd="0" destOrd="0" presId="urn:microsoft.com/office/officeart/2005/8/layout/process4"/>
    <dgm:cxn modelId="{A597BDEF-32CD-4CF6-8C7B-60E3D962BC68}" type="presOf" srcId="{805E0A7B-6E17-4EF2-A453-C9AA18EDFBFE}" destId="{0A4A8ACD-CBCA-4948-A0DB-785DE67F4680}" srcOrd="0" destOrd="0" presId="urn:microsoft.com/office/officeart/2005/8/layout/process4"/>
    <dgm:cxn modelId="{AD2CE82E-C643-4E91-8851-159D94CFADA1}" type="presParOf" srcId="{0A4A8ACD-CBCA-4948-A0DB-785DE67F4680}" destId="{CCE032D5-6D04-415B-8CA4-4BA11FBEA94B}" srcOrd="0" destOrd="0" presId="urn:microsoft.com/office/officeart/2005/8/layout/process4"/>
    <dgm:cxn modelId="{D908BBA9-959A-4949-9C65-EFEF46464D92}" type="presParOf" srcId="{CCE032D5-6D04-415B-8CA4-4BA11FBEA94B}" destId="{5A6406E2-C011-4477-9C44-D3B1F8177810}" srcOrd="0" destOrd="0" presId="urn:microsoft.com/office/officeart/2005/8/layout/process4"/>
    <dgm:cxn modelId="{302BE60C-4423-4C02-9D7B-0DF574D75746}" type="presParOf" srcId="{0A4A8ACD-CBCA-4948-A0DB-785DE67F4680}" destId="{63180E64-3114-478D-ADFF-FD26138F30AB}" srcOrd="1" destOrd="0" presId="urn:microsoft.com/office/officeart/2005/8/layout/process4"/>
    <dgm:cxn modelId="{3D98085B-EF1E-4724-982F-B5BD3371C3BD}" type="presParOf" srcId="{0A4A8ACD-CBCA-4948-A0DB-785DE67F4680}" destId="{DF7F530A-62AF-46EC-A550-B8334DEB658A}" srcOrd="2" destOrd="0" presId="urn:microsoft.com/office/officeart/2005/8/layout/process4"/>
    <dgm:cxn modelId="{27BC3E32-713A-42DE-A918-071BF4B80BCF}" type="presParOf" srcId="{DF7F530A-62AF-46EC-A550-B8334DEB658A}" destId="{7BE09337-B092-436D-A1DE-945DC246118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915F6-E8CD-4C6C-A32E-59FB93C3256E}">
      <dsp:nvSpPr>
        <dsp:cNvPr id="0" name=""/>
        <dsp:cNvSpPr/>
      </dsp:nvSpPr>
      <dsp:spPr>
        <a:xfrm>
          <a:off x="298608" y="3009"/>
          <a:ext cx="2956619" cy="1773971"/>
        </a:xfrm>
        <a:prstGeom prst="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Introduces the concept of leadership as a skill</a:t>
          </a:r>
          <a:endParaRPr lang="en-US" sz="2000" kern="1200"/>
        </a:p>
      </dsp:txBody>
      <dsp:txXfrm>
        <a:off x="298608" y="3009"/>
        <a:ext cx="2956619" cy="1773971"/>
      </dsp:txXfrm>
    </dsp:sp>
    <dsp:sp modelId="{3E930039-DF0F-4B5C-9FE6-96B1D85893C0}">
      <dsp:nvSpPr>
        <dsp:cNvPr id="0" name=""/>
        <dsp:cNvSpPr/>
      </dsp:nvSpPr>
      <dsp:spPr>
        <a:xfrm>
          <a:off x="3550890" y="3009"/>
          <a:ext cx="2956619" cy="1773971"/>
        </a:xfrm>
        <a:prstGeom prst="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Explore Mumford’s approach to leadership skills</a:t>
          </a:r>
          <a:endParaRPr lang="en-US" sz="2000" kern="1200"/>
        </a:p>
      </dsp:txBody>
      <dsp:txXfrm>
        <a:off x="3550890" y="3009"/>
        <a:ext cx="2956619" cy="1773971"/>
      </dsp:txXfrm>
    </dsp:sp>
    <dsp:sp modelId="{AE512503-299E-4053-B5B0-AB7BB3A5B63F}">
      <dsp:nvSpPr>
        <dsp:cNvPr id="0" name=""/>
        <dsp:cNvSpPr/>
      </dsp:nvSpPr>
      <dsp:spPr>
        <a:xfrm>
          <a:off x="6803171" y="3009"/>
          <a:ext cx="2956619" cy="1773971"/>
        </a:xfrm>
        <a:prstGeom prst="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Understand the difference between a skill and a competency</a:t>
          </a:r>
          <a:endParaRPr lang="en-US" sz="2000" kern="1200"/>
        </a:p>
      </dsp:txBody>
      <dsp:txXfrm>
        <a:off x="6803171" y="3009"/>
        <a:ext cx="2956619" cy="1773971"/>
      </dsp:txXfrm>
    </dsp:sp>
    <dsp:sp modelId="{427764B3-E6C7-4C3C-9B16-8FCAC64826E2}">
      <dsp:nvSpPr>
        <dsp:cNvPr id="0" name=""/>
        <dsp:cNvSpPr/>
      </dsp:nvSpPr>
      <dsp:spPr>
        <a:xfrm>
          <a:off x="1924749" y="2072642"/>
          <a:ext cx="2956619" cy="1773971"/>
        </a:xfrm>
        <a:prstGeom prst="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Critically examine competency theory </a:t>
          </a:r>
          <a:endParaRPr lang="en-US" sz="2000" kern="1200"/>
        </a:p>
      </dsp:txBody>
      <dsp:txXfrm>
        <a:off x="1924749" y="2072642"/>
        <a:ext cx="2956619" cy="1773971"/>
      </dsp:txXfrm>
    </dsp:sp>
    <dsp:sp modelId="{7CC241F0-FBD4-4D3F-B5C1-045E7DFE971C}">
      <dsp:nvSpPr>
        <dsp:cNvPr id="0" name=""/>
        <dsp:cNvSpPr/>
      </dsp:nvSpPr>
      <dsp:spPr>
        <a:xfrm>
          <a:off x="5177030" y="2072642"/>
          <a:ext cx="2956619" cy="1773971"/>
        </a:xfrm>
        <a:prstGeom prst="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Understand the variety of competencies that have been identified as important to event leadership</a:t>
          </a:r>
          <a:endParaRPr lang="en-US" sz="2000" kern="1200"/>
        </a:p>
      </dsp:txBody>
      <dsp:txXfrm>
        <a:off x="5177030" y="2072642"/>
        <a:ext cx="2956619" cy="17739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406E2-C011-4477-9C44-D3B1F8177810}">
      <dsp:nvSpPr>
        <dsp:cNvPr id="0" name=""/>
        <dsp:cNvSpPr/>
      </dsp:nvSpPr>
      <dsp:spPr>
        <a:xfrm>
          <a:off x="0" y="3219351"/>
          <a:ext cx="6858000" cy="2112243"/>
        </a:xfrm>
        <a:prstGeom prst="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kern="1200"/>
            <a:t>The MBECS are intended to give the industry a benchmark to measure excellence in event management. They provide a comprehensive summary of the range of knowledge, skills and abilities required of those who work in careers planning and producing meetings and events</a:t>
          </a:r>
          <a:endParaRPr lang="en-US" sz="2100" kern="1200"/>
        </a:p>
      </dsp:txBody>
      <dsp:txXfrm>
        <a:off x="0" y="3219351"/>
        <a:ext cx="6858000" cy="2112243"/>
      </dsp:txXfrm>
    </dsp:sp>
    <dsp:sp modelId="{7BE09337-B092-436D-A1DE-945DC2461184}">
      <dsp:nvSpPr>
        <dsp:cNvPr id="0" name=""/>
        <dsp:cNvSpPr/>
      </dsp:nvSpPr>
      <dsp:spPr>
        <a:xfrm rot="10800000">
          <a:off x="0" y="2405"/>
          <a:ext cx="6858000" cy="3248629"/>
        </a:xfrm>
        <a:prstGeom prst="upArrowCallou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kern="1200"/>
            <a:t>The Meetings and Business Event Competency Standards</a:t>
          </a:r>
          <a:endParaRPr lang="en-US" sz="2100" kern="1200"/>
        </a:p>
      </dsp:txBody>
      <dsp:txXfrm rot="10800000">
        <a:off x="0" y="2405"/>
        <a:ext cx="6858000" cy="211086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17C1B-F8ED-4C56-B0B4-78FDF9FEAB14}" type="datetimeFigureOut">
              <a:rPr lang="en-GB" smtClean="0"/>
              <a:t>09/04/2021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7649D2-8ACC-4030-97F7-F414D617EAD5}" type="slidenum">
              <a:rPr lang="en-GB" smtClean="0"/>
              <a:t>‹#›</a:t>
            </a:fld>
            <a:endParaRPr lang="en-GB" dirty="0"/>
          </a:p>
        </p:txBody>
      </p:sp>
    </p:spTree>
    <p:extLst>
      <p:ext uri="{BB962C8B-B14F-4D97-AF65-F5344CB8AC3E}">
        <p14:creationId xmlns:p14="http://schemas.microsoft.com/office/powerpoint/2010/main" val="638459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2</a:t>
            </a:fld>
            <a:endParaRPr lang="en-GB" dirty="0"/>
          </a:p>
        </p:txBody>
      </p:sp>
    </p:spTree>
    <p:extLst>
      <p:ext uri="{BB962C8B-B14F-4D97-AF65-F5344CB8AC3E}">
        <p14:creationId xmlns:p14="http://schemas.microsoft.com/office/powerpoint/2010/main" val="1823538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In both the event industry, and in scholarly research, leadership is often considered as a skill.  This school of thought is closely related to the trait theories of leadership, as conceptually, it is hard to differentiate between the personality traits leaders possess and the skills that they demonstrate. What is the difference between the terms?  Well, it is widely accepted that traits are innate, but skills can be learnt (Athey &amp; Orth, 1999). So, skills differ from traits because they are considered to be seen to be something that can be developed – a practised ability. A skill is the ability to do a job well, particularly if you have practiced it.  This school of thought therefore suggests that you might not be a “natural leader”, but perhaps you can develop the necessary set of skills that will allow you to become a good one. As such, you can develop the capabilities required to lead (Mumford, Zaccaro, Harding, Jacobs, &amp; Fleishman, 2000).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In other words, effective leaders must define problems, gather information, formulate ideas and construct a plan to solve a problem.  They must then ensure that others are willing to work towards these solutions with them, which requires social skills such as persuasion, negotiation, judgement and decision-making.  Mumford et al., also suggest that, in order to be an effective leader, individuals must also have a body of knowledge or expertise.</a:t>
            </a:r>
          </a:p>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6</a:t>
            </a:fld>
            <a:endParaRPr lang="en-GB" dirty="0"/>
          </a:p>
        </p:txBody>
      </p:sp>
    </p:spTree>
    <p:extLst>
      <p:ext uri="{BB962C8B-B14F-4D97-AF65-F5344CB8AC3E}">
        <p14:creationId xmlns:p14="http://schemas.microsoft.com/office/powerpoint/2010/main" val="913301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dirty="0">
                <a:effectLst/>
                <a:latin typeface="Century Gothic" panose="020B0502020202020204" pitchFamily="34" charset="0"/>
                <a:ea typeface="Calibri" panose="020F0502020204030204" pitchFamily="34" charset="0"/>
                <a:cs typeface="Times New Roman" panose="02020603050405020304" pitchFamily="18" charset="0"/>
              </a:rPr>
              <a:t>have the students ever thought about the skills needed to undertake leadership? What do they think they might be.  You could also discuss the difference between skills and competencies: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The terms skills and competences are often used interchangeably, but they are not the same.  A skill is a specific ability, normally related to certain tasks, whereas a competency tends to incorporate more than just a set of skills – if applied correctly, the term should also acknowledge knowledge, behaviours and traits or abilities.  These competency-based theories of leadership therefore recognise that people can learn different sorts of leadership competencies in order to lead in different styles.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7</a:t>
            </a:fld>
            <a:endParaRPr lang="en-GB" dirty="0"/>
          </a:p>
        </p:txBody>
      </p:sp>
    </p:spTree>
    <p:extLst>
      <p:ext uri="{BB962C8B-B14F-4D97-AF65-F5344CB8AC3E}">
        <p14:creationId xmlns:p14="http://schemas.microsoft.com/office/powerpoint/2010/main" val="931928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A group of leading academics, including Glenn Bowdin, Matthew Gonzalez, Janet Landey, Kathy Nelson, Julia Rutherford Silvers, Joe Goldblatt and William O’Toole (EMBOK, 2017), introduced a conceptual framework of creating an Event Management Body of Knowledge (EMBOK) back in 2003. This framework has created a model that hopes to “facilitate the ability to map, define and align current event management standards consistent with the needs of a global event management environment” (Rutherford Silvers, Bowdin, O'Toole, &amp; Beard Nelson, 2006, p. 185). The EMBOK model takes into account the skill set of the industry but is largely concerned with the identification of knowledge domains and the event planning process. </a:t>
            </a:r>
          </a:p>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We are now, arguably, in a very different world to the one in which the EMBOK was originally developed.  Despite this, and despite its conceptual nature, this piece of work is seen as an important tool by many leading authors – it is quoted by Bowdin, Allen, O'Toole, Harris, and McDonnell (2011) and Bladen, Kennell, Abson, and Wilde (2018) in their key textbooks, for example. And it was produced by a group of the most established events academics, so it certainly has credence from an academic perspective.  It provides an incredibly detailed conceptual framework of the knowledge needed in event management and event studies and it avoids the trap of reducing the role of event manager to a list of skills that the other standards fall into.</a:t>
            </a:r>
          </a:p>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10</a:t>
            </a:fld>
            <a:endParaRPr lang="en-GB" dirty="0"/>
          </a:p>
        </p:txBody>
      </p:sp>
    </p:spTree>
    <p:extLst>
      <p:ext uri="{BB962C8B-B14F-4D97-AF65-F5344CB8AC3E}">
        <p14:creationId xmlns:p14="http://schemas.microsoft.com/office/powerpoint/2010/main" val="2890093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entury Gothic" panose="020B0502020202020204" pitchFamily="34" charset="0"/>
                <a:ea typeface="Calibri" panose="020F0502020204030204" pitchFamily="34" charset="0"/>
                <a:cs typeface="Times New Roman" panose="02020603050405020304" pitchFamily="18" charset="0"/>
              </a:rPr>
              <a:t>Abson (2017) used Dulewicz and Higgs (2005) LDQ model in order to identify the key leadership practices for event managers working within the business events industry.  The LDQ model is based on the competency school proposition that leadership requires emotional intelligence, managerial competence and intellectual competencies – it consists of 15 leadership dimensions that can be used to explain the performance of managers in an organisational context.  The findings from this study established that there are six key leadership practices that are essential for the development of successful event managers.  These are presented below – note the mixture of technical, intelligent and emotional competencies.</a:t>
            </a:r>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12</a:t>
            </a:fld>
            <a:endParaRPr lang="en-GB" dirty="0"/>
          </a:p>
        </p:txBody>
      </p:sp>
    </p:spTree>
    <p:extLst>
      <p:ext uri="{BB962C8B-B14F-4D97-AF65-F5344CB8AC3E}">
        <p14:creationId xmlns:p14="http://schemas.microsoft.com/office/powerpoint/2010/main" val="795136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There are many that therefore say that documents like the MBECS produce a reductive view of a complex job role, that is built around a task-orientated job analysis (Chen, Kirkman, Kanfer, Allen, &amp; Rosen, 2007; Wheelahan, 2007) rather than the perhaps more rounded approach of a person-orientated job analysis that results in competencies expressed as personal skills, characteristics and behaviours (Sandwith, 1993)</a:t>
            </a:r>
          </a:p>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This reduction of a job role to a list of skills may reflect the demand from industry for a list of competencies that define and drive performance (Wheelahan, 2007; Wilson, Lenssen, &amp; Hind, 2006) but it fails to take into account the debates around the effectiveness of competency studies that have ensued since McClelland (1973) first suggested that competency could support the assessment of personnel (Grezda, 2005). These debates centre the issues posed by reducing a body of knowledge to a list of skills that don’t change with context or with the future of the organisation (Turnbull, 2011; Wheelahan, 2007; Zaccaro &amp; Horn, 2003) and that competency models are often either overwhelming in number or incredibly generic, looking very similar, even across different organisations and sectors (Turnbull, 2011).</a:t>
            </a:r>
          </a:p>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13</a:t>
            </a:fld>
            <a:endParaRPr lang="en-GB" dirty="0"/>
          </a:p>
        </p:txBody>
      </p:sp>
    </p:spTree>
    <p:extLst>
      <p:ext uri="{BB962C8B-B14F-4D97-AF65-F5344CB8AC3E}">
        <p14:creationId xmlns:p14="http://schemas.microsoft.com/office/powerpoint/2010/main" val="2673838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81F60AE1-C35C-483A-8936-589BBB6C1CD8}" type="datetime1">
              <a:rPr lang="en-US" smtClean="0"/>
              <a:t>4/9/2021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r>
              <a:rPr lang="en-GB" dirty="0"/>
              <a:t>Event Leadership by Dr Emma Abson</a:t>
            </a:r>
            <a:endParaRPr lang="en-US" dirty="0"/>
          </a:p>
        </p:txBody>
      </p:sp>
      <p:sp>
        <p:nvSpPr>
          <p:cNvPr id="22" name="Slide Number Placeholder 21"/>
          <p:cNvSpPr>
            <a:spLocks noGrp="1"/>
          </p:cNvSpPr>
          <p:nvPr>
            <p:ph type="sldNum" sz="quarter" idx="12"/>
          </p:nvPr>
        </p:nvSpPr>
        <p:spPr>
          <a:xfrm>
            <a:off x="8606920" y="5177408"/>
            <a:ext cx="1955980" cy="228600"/>
          </a:xfrm>
          <a:prstGeom prst="rect">
            <a:avLst/>
          </a:prstGeo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041780-519B-4F69-AB10-C47A20EBF073}" type="datetime1">
              <a:rPr lang="en-US" smtClean="0"/>
              <a:t>4/9/2021</a:t>
            </a:fld>
            <a:endParaRPr lang="en-US" dirty="0"/>
          </a:p>
        </p:txBody>
      </p:sp>
      <p:sp>
        <p:nvSpPr>
          <p:cNvPr id="5" name="Footer Placeholder 4"/>
          <p:cNvSpPr>
            <a:spLocks noGrp="1"/>
          </p:cNvSpPr>
          <p:nvPr>
            <p:ph type="ftr" sz="quarter" idx="11"/>
          </p:nvPr>
        </p:nvSpPr>
        <p:spPr/>
        <p:txBody>
          <a:bodyPr/>
          <a:lstStyle/>
          <a:p>
            <a:r>
              <a:rPr lang="en-GB" dirty="0"/>
              <a:t>Event Leadership by Dr Emma Abson</a:t>
            </a:r>
            <a:endParaRPr lang="en-US" dirty="0"/>
          </a:p>
        </p:txBody>
      </p:sp>
      <p:sp>
        <p:nvSpPr>
          <p:cNvPr id="6" name="Slide Number Placeholder 5"/>
          <p:cNvSpPr>
            <a:spLocks noGrp="1"/>
          </p:cNvSpPr>
          <p:nvPr>
            <p:ph type="sldNum" sz="quarter" idx="12"/>
          </p:nvPr>
        </p:nvSpPr>
        <p:spPr>
          <a:xfrm>
            <a:off x="10287000" y="6035040"/>
            <a:ext cx="838200" cy="365760"/>
          </a:xfrm>
          <a:prstGeom prst="rect">
            <a:avLst/>
          </a:prstGeo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0BEFAB46-A50A-40A4-B9AA-52F44C37DAA7}" type="datetime1">
              <a:rPr lang="en-US" smtClean="0"/>
              <a:t>4/9/2021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r>
              <a:rPr lang="en-GB" dirty="0"/>
              <a:t>Event Leadership by Dr Emma Abson</a:t>
            </a:r>
            <a:endParaRPr lang="en-US" dirty="0"/>
          </a:p>
        </p:txBody>
      </p:sp>
      <p:sp>
        <p:nvSpPr>
          <p:cNvPr id="6" name="Slide Number Placeholder 5"/>
          <p:cNvSpPr>
            <a:spLocks noGrp="1"/>
          </p:cNvSpPr>
          <p:nvPr>
            <p:ph type="sldNum" sz="quarter" idx="12"/>
          </p:nvPr>
        </p:nvSpPr>
        <p:spPr>
          <a:xfrm>
            <a:off x="8604504" y="5177408"/>
            <a:ext cx="1958339" cy="228600"/>
          </a:xfrm>
          <a:prstGeom prst="rect">
            <a:avLst/>
          </a:prstGeo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69931D-436E-40FC-9F33-A96081580F03}" type="datetime1">
              <a:rPr lang="en-US" smtClean="0"/>
              <a:t>4/9/2021</a:t>
            </a:fld>
            <a:endParaRPr lang="en-US" dirty="0"/>
          </a:p>
        </p:txBody>
      </p:sp>
      <p:sp>
        <p:nvSpPr>
          <p:cNvPr id="6" name="Footer Placeholder 5"/>
          <p:cNvSpPr>
            <a:spLocks noGrp="1"/>
          </p:cNvSpPr>
          <p:nvPr>
            <p:ph type="ftr" sz="quarter" idx="11"/>
          </p:nvPr>
        </p:nvSpPr>
        <p:spPr/>
        <p:txBody>
          <a:bodyPr/>
          <a:lstStyle/>
          <a:p>
            <a:r>
              <a:rPr lang="en-GB" dirty="0"/>
              <a:t>Event Leadership : Theory and methods for event management and tourism</a:t>
            </a:r>
          </a:p>
          <a:p>
            <a:r>
              <a:rPr lang="en-GB" dirty="0"/>
              <a:t>© Emma Abson. Goodfellow Publishers Ltd. All rights reserved 2021</a:t>
            </a:r>
          </a:p>
          <a:p>
            <a:endParaRPr lang="en-US" dirty="0"/>
          </a:p>
        </p:txBody>
      </p:sp>
      <p:sp>
        <p:nvSpPr>
          <p:cNvPr id="7" name="Slide Number Placeholder 6"/>
          <p:cNvSpPr>
            <a:spLocks noGrp="1"/>
          </p:cNvSpPr>
          <p:nvPr>
            <p:ph type="sldNum" sz="quarter" idx="12"/>
          </p:nvPr>
        </p:nvSpPr>
        <p:spPr>
          <a:xfrm>
            <a:off x="10287000" y="6035040"/>
            <a:ext cx="838200" cy="365760"/>
          </a:xfrm>
          <a:prstGeom prst="rect">
            <a:avLst/>
          </a:prstGeom>
        </p:spPr>
        <p:txBody>
          <a:bodyPr/>
          <a:lstStyle/>
          <a:p>
            <a:fld id="{34B7E4EF-A1BD-40F4-AB7B-04F084DD991D}" type="slidenum">
              <a:rPr lang="en-US" smtClean="0"/>
              <a:t>‹#›</a:t>
            </a:fld>
            <a:endParaRPr lang="en-US" dirty="0"/>
          </a:p>
        </p:txBody>
      </p:sp>
      <p:pic>
        <p:nvPicPr>
          <p:cNvPr id="9" name="Picture 8" descr="A picture containing drawing&#10;&#10;Description automatically generated">
            <a:extLst>
              <a:ext uri="{FF2B5EF4-FFF2-40B4-BE49-F238E27FC236}">
                <a16:creationId xmlns:a16="http://schemas.microsoft.com/office/drawing/2014/main" id="{A9FED412-8F85-49EE-A97D-752A37BAA1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7317" y="6008057"/>
            <a:ext cx="407883" cy="392743"/>
          </a:xfrm>
          <a:prstGeom prst="rect">
            <a:avLst/>
          </a:prstGeom>
        </p:spPr>
      </p:pic>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72A99B-7CE2-49CA-B5C3-5B434BB0B62E}" type="datetime1">
              <a:rPr lang="en-US" smtClean="0"/>
              <a:t>4/9/2021</a:t>
            </a:fld>
            <a:endParaRPr lang="en-US" dirty="0"/>
          </a:p>
        </p:txBody>
      </p:sp>
      <p:sp>
        <p:nvSpPr>
          <p:cNvPr id="8" name="Footer Placeholder 7"/>
          <p:cNvSpPr>
            <a:spLocks noGrp="1"/>
          </p:cNvSpPr>
          <p:nvPr>
            <p:ph type="ftr" sz="quarter" idx="11"/>
          </p:nvPr>
        </p:nvSpPr>
        <p:spPr/>
        <p:txBody>
          <a:bodyPr/>
          <a:lstStyle/>
          <a:p>
            <a:r>
              <a:rPr lang="en-GB" dirty="0"/>
              <a:t>Event Leadership by Dr Emma Abson</a:t>
            </a:r>
            <a:endParaRPr lang="en-US" dirty="0"/>
          </a:p>
        </p:txBody>
      </p:sp>
      <p:sp>
        <p:nvSpPr>
          <p:cNvPr id="9" name="Slide Number Placeholder 8"/>
          <p:cNvSpPr>
            <a:spLocks noGrp="1"/>
          </p:cNvSpPr>
          <p:nvPr>
            <p:ph type="sldNum" sz="quarter" idx="12"/>
          </p:nvPr>
        </p:nvSpPr>
        <p:spPr>
          <a:xfrm>
            <a:off x="10287000" y="6035040"/>
            <a:ext cx="838200" cy="365760"/>
          </a:xfrm>
          <a:prstGeom prst="rect">
            <a:avLst/>
          </a:prstGeo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ED2FE5-550E-4D0D-9AF3-45646144D574}" type="datetime1">
              <a:rPr lang="en-US" smtClean="0"/>
              <a:t>4/9/2021</a:t>
            </a:fld>
            <a:endParaRPr lang="en-US" dirty="0"/>
          </a:p>
        </p:txBody>
      </p:sp>
      <p:sp>
        <p:nvSpPr>
          <p:cNvPr id="4" name="Footer Placeholder 3"/>
          <p:cNvSpPr>
            <a:spLocks noGrp="1"/>
          </p:cNvSpPr>
          <p:nvPr>
            <p:ph type="ftr" sz="quarter" idx="11"/>
          </p:nvPr>
        </p:nvSpPr>
        <p:spPr/>
        <p:txBody>
          <a:bodyPr/>
          <a:lstStyle/>
          <a:p>
            <a:r>
              <a:rPr lang="en-GB" dirty="0"/>
              <a:t>Event Leadership by Dr Emma Abson</a:t>
            </a:r>
            <a:endParaRPr lang="en-US" dirty="0"/>
          </a:p>
        </p:txBody>
      </p:sp>
      <p:sp>
        <p:nvSpPr>
          <p:cNvPr id="5" name="Slide Number Placeholder 4"/>
          <p:cNvSpPr>
            <a:spLocks noGrp="1"/>
          </p:cNvSpPr>
          <p:nvPr>
            <p:ph type="sldNum" sz="quarter" idx="12"/>
          </p:nvPr>
        </p:nvSpPr>
        <p:spPr>
          <a:xfrm>
            <a:off x="10287000" y="6035040"/>
            <a:ext cx="838200" cy="365760"/>
          </a:xfrm>
          <a:prstGeom prst="rect">
            <a:avLst/>
          </a:prstGeo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417CE0-4731-4876-9E40-4F9CBD4309F4}" type="datetime1">
              <a:rPr lang="en-US" smtClean="0"/>
              <a:t>4/9/2021</a:t>
            </a:fld>
            <a:endParaRPr lang="en-US" dirty="0"/>
          </a:p>
        </p:txBody>
      </p:sp>
      <p:sp>
        <p:nvSpPr>
          <p:cNvPr id="3" name="Footer Placeholder 2"/>
          <p:cNvSpPr>
            <a:spLocks noGrp="1"/>
          </p:cNvSpPr>
          <p:nvPr>
            <p:ph type="ftr" sz="quarter" idx="11"/>
          </p:nvPr>
        </p:nvSpPr>
        <p:spPr/>
        <p:txBody>
          <a:bodyPr/>
          <a:lstStyle/>
          <a:p>
            <a:r>
              <a:rPr lang="en-GB" dirty="0"/>
              <a:t>Event Leadership by Dr Emma Abson</a:t>
            </a:r>
            <a:endParaRPr lang="en-US" dirty="0"/>
          </a:p>
        </p:txBody>
      </p:sp>
      <p:sp>
        <p:nvSpPr>
          <p:cNvPr id="4" name="Slide Number Placeholder 3"/>
          <p:cNvSpPr>
            <a:spLocks noGrp="1"/>
          </p:cNvSpPr>
          <p:nvPr>
            <p:ph type="sldNum" sz="quarter" idx="12"/>
          </p:nvPr>
        </p:nvSpPr>
        <p:spPr>
          <a:xfrm>
            <a:off x="10287000" y="6035040"/>
            <a:ext cx="838200" cy="365760"/>
          </a:xfrm>
          <a:prstGeom prst="rect">
            <a:avLst/>
          </a:prstGeo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831E89A3-1030-4065-A368-9827D1B3FC3E}" type="datetime1">
              <a:rPr lang="en-US" smtClean="0"/>
              <a:t>4/9/2021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r>
              <a:rPr lang="en-GB" dirty="0"/>
              <a:t>Event Leadership by Dr Emma Abson</a:t>
            </a:r>
            <a:endParaRPr lang="en-US" dirty="0"/>
          </a:p>
        </p:txBody>
      </p:sp>
      <p:sp>
        <p:nvSpPr>
          <p:cNvPr id="11" name="Slide Number Placeholder 10"/>
          <p:cNvSpPr>
            <a:spLocks noGrp="1"/>
          </p:cNvSpPr>
          <p:nvPr>
            <p:ph type="sldNum" sz="quarter" idx="12"/>
          </p:nvPr>
        </p:nvSpPr>
        <p:spPr>
          <a:xfrm>
            <a:off x="10396728" y="6035040"/>
            <a:ext cx="1223435" cy="365760"/>
          </a:xfrm>
          <a:prstGeom prst="rect">
            <a:avLst/>
          </a:prstGeo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B47D6E85-2647-45A4-90E4-50F0C257B89C}" type="datetime1">
              <a:rPr lang="en-US" smtClean="0"/>
              <a:t>4/9/2021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r>
              <a:rPr lang="en-GB" dirty="0"/>
              <a:t>Event Leadership by Dr Emma Abson</a:t>
            </a:r>
            <a:endParaRPr lang="en-US" dirty="0"/>
          </a:p>
        </p:txBody>
      </p:sp>
      <p:sp>
        <p:nvSpPr>
          <p:cNvPr id="7" name="Slide Number Placeholder 6"/>
          <p:cNvSpPr>
            <a:spLocks noGrp="1"/>
          </p:cNvSpPr>
          <p:nvPr>
            <p:ph type="sldNum" sz="quarter" idx="12"/>
          </p:nvPr>
        </p:nvSpPr>
        <p:spPr>
          <a:xfrm>
            <a:off x="10396728" y="6035040"/>
            <a:ext cx="1225296" cy="365760"/>
          </a:xfrm>
          <a:prstGeom prst="rect">
            <a:avLst/>
          </a:prstGeo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656FCC88-777E-429C-BF0E-8F8C401AF703}" type="datetime1">
              <a:rPr lang="en-US" smtClean="0"/>
              <a:t>4/9/2021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r>
              <a:rPr lang="en-GB" dirty="0"/>
              <a:t>Event Leadership by Dr Emma Abson © Emma Abson. Published by Goodfellow Publishers  </a:t>
            </a:r>
          </a:p>
          <a:p>
            <a:r>
              <a:rPr lang="en-GB" dirty="0"/>
              <a:t>All rights reserved 2021</a:t>
            </a:r>
          </a:p>
          <a:p>
            <a:endParaRPr lang="en-US" dirty="0"/>
          </a:p>
        </p:txBody>
      </p:sp>
      <p:pic>
        <p:nvPicPr>
          <p:cNvPr id="16" name="Picture 15">
            <a:extLst>
              <a:ext uri="{FF2B5EF4-FFF2-40B4-BE49-F238E27FC236}">
                <a16:creationId xmlns:a16="http://schemas.microsoft.com/office/drawing/2014/main" id="{B69AC63F-7A8F-4588-9B66-73344F25C6E1}"/>
              </a:ext>
            </a:extLst>
          </p:cNvPr>
          <p:cNvPicPr>
            <a:picLocks noChangeAspect="1"/>
          </p:cNvPicPr>
          <p:nvPr userDrawn="1"/>
        </p:nvPicPr>
        <p:blipFill>
          <a:blip r:embed="rId11"/>
          <a:stretch>
            <a:fillRect/>
          </a:stretch>
        </p:blipFill>
        <p:spPr>
          <a:xfrm>
            <a:off x="11193767" y="5893961"/>
            <a:ext cx="609653" cy="585267"/>
          </a:xfrm>
          <a:prstGeom prst="rect">
            <a:avLst/>
          </a:prstGeom>
        </p:spPr>
      </p:pic>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a:bodyPr>
          <a:lstStyle/>
          <a:p>
            <a:r>
              <a:rPr lang="en-US" sz="2800" dirty="0">
                <a:solidFill>
                  <a:schemeClr val="tx1"/>
                </a:solidFill>
              </a:rPr>
              <a:t>Event leadership</a:t>
            </a:r>
            <a:br>
              <a:rPr lang="en-US" sz="2800" dirty="0">
                <a:solidFill>
                  <a:schemeClr val="tx1"/>
                </a:solidFill>
              </a:rPr>
            </a:br>
            <a:br>
              <a:rPr lang="en-US" sz="2800" dirty="0">
                <a:solidFill>
                  <a:schemeClr val="tx1"/>
                </a:solidFill>
              </a:rPr>
            </a:br>
            <a:r>
              <a:rPr lang="en-US" sz="1800" dirty="0">
                <a:solidFill>
                  <a:schemeClr val="tx1"/>
                </a:solidFill>
              </a:rPr>
              <a:t>theory and practice for Event management and event tourism	</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a:bodyPr>
          <a:lstStyle/>
          <a:p>
            <a:pPr>
              <a:spcAft>
                <a:spcPts val="600"/>
              </a:spcAft>
            </a:pPr>
            <a:r>
              <a:rPr lang="en-US" dirty="0">
                <a:solidFill>
                  <a:schemeClr val="tx1"/>
                </a:solidFill>
              </a:rPr>
              <a:t>Dr Emma Abson</a:t>
            </a:r>
          </a:p>
        </p:txBody>
      </p:sp>
      <p:sp>
        <p:nvSpPr>
          <p:cNvPr id="4" name="Footer Placeholder 3">
            <a:extLst>
              <a:ext uri="{FF2B5EF4-FFF2-40B4-BE49-F238E27FC236}">
                <a16:creationId xmlns:a16="http://schemas.microsoft.com/office/drawing/2014/main" id="{8BA3013B-4C7C-4B56-A0F3-3BFCDD0519D4}"/>
              </a:ext>
            </a:extLst>
          </p:cNvPr>
          <p:cNvSpPr>
            <a:spLocks noGrp="1"/>
          </p:cNvSpPr>
          <p:nvPr>
            <p:ph type="ftr" sz="quarter" idx="11"/>
          </p:nvPr>
        </p:nvSpPr>
        <p:spPr/>
        <p:txBody>
          <a:bodyPr/>
          <a:lstStyle/>
          <a:p>
            <a:r>
              <a:rPr lang="en-GB" dirty="0"/>
              <a:t>Event Leadership by Dr Emma Abson</a:t>
            </a:r>
            <a:endParaRPr lang="en-US" dirty="0"/>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241E0-B751-4A25-80E1-0CD4D34490FA}"/>
              </a:ext>
            </a:extLst>
          </p:cNvPr>
          <p:cNvSpPr>
            <a:spLocks noGrp="1"/>
          </p:cNvSpPr>
          <p:nvPr>
            <p:ph type="title"/>
          </p:nvPr>
        </p:nvSpPr>
        <p:spPr>
          <a:xfrm>
            <a:off x="8458200" y="607392"/>
            <a:ext cx="3161963" cy="1645920"/>
          </a:xfrm>
        </p:spPr>
        <p:txBody>
          <a:bodyPr anchor="b">
            <a:normAutofit/>
          </a:bodyPr>
          <a:lstStyle/>
          <a:p>
            <a:r>
              <a:rPr lang="en-GB" dirty="0"/>
              <a:t>THE EMBOK MODEL</a:t>
            </a:r>
          </a:p>
        </p:txBody>
      </p:sp>
      <p:pic>
        <p:nvPicPr>
          <p:cNvPr id="17410" name="Picture 2" descr="EMBOK - Event Management Body of Knowledge - Afterburner2 — Free, GPL  Template">
            <a:extLst>
              <a:ext uri="{FF2B5EF4-FFF2-40B4-BE49-F238E27FC236}">
                <a16:creationId xmlns:a16="http://schemas.microsoft.com/office/drawing/2014/main" id="{018E5E21-EAAD-4CBC-AF12-149DD636A46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5800" y="708160"/>
            <a:ext cx="6858000" cy="5136880"/>
          </a:xfrm>
          <a:prstGeom prst="rect">
            <a:avLst/>
          </a:prstGeom>
          <a:solidFill>
            <a:srgbClr val="FFFFFF"/>
          </a:solidFill>
        </p:spPr>
      </p:pic>
      <p:sp>
        <p:nvSpPr>
          <p:cNvPr id="4" name="Footer Placeholder 3">
            <a:extLst>
              <a:ext uri="{FF2B5EF4-FFF2-40B4-BE49-F238E27FC236}">
                <a16:creationId xmlns:a16="http://schemas.microsoft.com/office/drawing/2014/main" id="{71622A34-F449-4CFF-ACAC-F08870035CDE}"/>
              </a:ext>
            </a:extLst>
          </p:cNvPr>
          <p:cNvSpPr>
            <a:spLocks noGrp="1"/>
          </p:cNvSpPr>
          <p:nvPr>
            <p:ph type="ftr" sz="quarter" idx="11"/>
          </p:nvPr>
        </p:nvSpPr>
        <p:spPr>
          <a:xfrm>
            <a:off x="685801" y="6035040"/>
            <a:ext cx="4584700" cy="365760"/>
          </a:xfrm>
        </p:spPr>
        <p:txBody>
          <a:bodyPr anchor="b">
            <a:normAutofit/>
          </a:bodyPr>
          <a:lstStyle/>
          <a:p>
            <a:pPr>
              <a:spcAft>
                <a:spcPts val="600"/>
              </a:spcAft>
            </a:pPr>
            <a:r>
              <a:rPr lang="en-GB" dirty="0"/>
              <a:t>Event Leadership by Dr Emma Abson</a:t>
            </a:r>
            <a:endParaRPr lang="en-US" dirty="0"/>
          </a:p>
        </p:txBody>
      </p:sp>
    </p:spTree>
    <p:extLst>
      <p:ext uri="{BB962C8B-B14F-4D97-AF65-F5344CB8AC3E}">
        <p14:creationId xmlns:p14="http://schemas.microsoft.com/office/powerpoint/2010/main" val="249108938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570DC6-E3D0-42D9-9F09-9D9E09BEA574}"/>
              </a:ext>
            </a:extLst>
          </p:cNvPr>
          <p:cNvSpPr>
            <a:spLocks noGrp="1"/>
          </p:cNvSpPr>
          <p:nvPr>
            <p:ph type="title"/>
          </p:nvPr>
        </p:nvSpPr>
        <p:spPr>
          <a:xfrm>
            <a:off x="8458200" y="607392"/>
            <a:ext cx="3161963" cy="1645920"/>
          </a:xfrm>
        </p:spPr>
        <p:txBody>
          <a:bodyPr anchor="b">
            <a:normAutofit/>
          </a:bodyPr>
          <a:lstStyle/>
          <a:p>
            <a:r>
              <a:rPr lang="en-GB" dirty="0"/>
              <a:t>MBECS</a:t>
            </a:r>
          </a:p>
        </p:txBody>
      </p:sp>
      <p:sp>
        <p:nvSpPr>
          <p:cNvPr id="5" name="Footer Placeholder 4">
            <a:extLst>
              <a:ext uri="{FF2B5EF4-FFF2-40B4-BE49-F238E27FC236}">
                <a16:creationId xmlns:a16="http://schemas.microsoft.com/office/drawing/2014/main" id="{EA20238D-0D4D-471B-A3A4-809019ECCADB}"/>
              </a:ext>
            </a:extLst>
          </p:cNvPr>
          <p:cNvSpPr>
            <a:spLocks noGrp="1"/>
          </p:cNvSpPr>
          <p:nvPr>
            <p:ph type="ftr" sz="quarter" idx="11"/>
          </p:nvPr>
        </p:nvSpPr>
        <p:spPr>
          <a:xfrm>
            <a:off x="685801" y="6035040"/>
            <a:ext cx="4584700" cy="365760"/>
          </a:xfrm>
        </p:spPr>
        <p:txBody>
          <a:bodyPr anchor="b">
            <a:normAutofit/>
          </a:bodyPr>
          <a:lstStyle/>
          <a:p>
            <a:pPr>
              <a:spcAft>
                <a:spcPts val="600"/>
              </a:spcAft>
            </a:pPr>
            <a:r>
              <a:rPr lang="en-GB" dirty="0"/>
              <a:t>Event Leadership by Dr Emma Abson</a:t>
            </a:r>
            <a:endParaRPr lang="en-US" dirty="0"/>
          </a:p>
        </p:txBody>
      </p:sp>
      <p:graphicFrame>
        <p:nvGraphicFramePr>
          <p:cNvPr id="9" name="Content Placeholder 6">
            <a:extLst>
              <a:ext uri="{FF2B5EF4-FFF2-40B4-BE49-F238E27FC236}">
                <a16:creationId xmlns:a16="http://schemas.microsoft.com/office/drawing/2014/main" id="{A43EA582-361B-48BE-92B3-D52FC936E260}"/>
              </a:ext>
            </a:extLst>
          </p:cNvPr>
          <p:cNvGraphicFramePr>
            <a:graphicFrameLocks noGrp="1"/>
          </p:cNvGraphicFramePr>
          <p:nvPr>
            <p:ph idx="1"/>
            <p:extLst>
              <p:ext uri="{D42A27DB-BD31-4B8C-83A1-F6EECF244321}">
                <p14:modId xmlns:p14="http://schemas.microsoft.com/office/powerpoint/2010/main" val="4125816786"/>
              </p:ext>
            </p:extLst>
          </p:nvPr>
        </p:nvGraphicFramePr>
        <p:xfrm>
          <a:off x="685800" y="609600"/>
          <a:ext cx="6858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2428728"/>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92962-43AB-4544-B7AC-DC485EA54E5B}"/>
              </a:ext>
            </a:extLst>
          </p:cNvPr>
          <p:cNvSpPr>
            <a:spLocks noGrp="1"/>
          </p:cNvSpPr>
          <p:nvPr>
            <p:ph type="title"/>
          </p:nvPr>
        </p:nvSpPr>
        <p:spPr>
          <a:xfrm>
            <a:off x="1066800" y="642593"/>
            <a:ext cx="2084962" cy="1402103"/>
          </a:xfrm>
        </p:spPr>
        <p:txBody>
          <a:bodyPr/>
          <a:lstStyle/>
          <a:p>
            <a:r>
              <a:rPr lang="en-GB" dirty="0"/>
              <a:t>Abson (2017)</a:t>
            </a:r>
          </a:p>
        </p:txBody>
      </p:sp>
      <p:sp>
        <p:nvSpPr>
          <p:cNvPr id="4" name="Footer Placeholder 3">
            <a:extLst>
              <a:ext uri="{FF2B5EF4-FFF2-40B4-BE49-F238E27FC236}">
                <a16:creationId xmlns:a16="http://schemas.microsoft.com/office/drawing/2014/main" id="{8A6D3D34-BA85-4145-859A-02DBD2233D1B}"/>
              </a:ext>
            </a:extLst>
          </p:cNvPr>
          <p:cNvSpPr>
            <a:spLocks noGrp="1"/>
          </p:cNvSpPr>
          <p:nvPr>
            <p:ph type="ftr" sz="quarter" idx="11"/>
          </p:nvPr>
        </p:nvSpPr>
        <p:spPr/>
        <p:txBody>
          <a:bodyPr/>
          <a:lstStyle/>
          <a:p>
            <a:r>
              <a:rPr lang="en-GB" dirty="0"/>
              <a:t>Event Leadership by Dr Emma Abson</a:t>
            </a:r>
            <a:endParaRPr lang="en-US" dirty="0"/>
          </a:p>
        </p:txBody>
      </p:sp>
      <p:graphicFrame>
        <p:nvGraphicFramePr>
          <p:cNvPr id="8" name="Content Placeholder 7">
            <a:extLst>
              <a:ext uri="{FF2B5EF4-FFF2-40B4-BE49-F238E27FC236}">
                <a16:creationId xmlns:a16="http://schemas.microsoft.com/office/drawing/2014/main" id="{3447B43D-8F84-49B7-BEC9-76C66AC09E28}"/>
              </a:ext>
            </a:extLst>
          </p:cNvPr>
          <p:cNvGraphicFramePr>
            <a:graphicFrameLocks noGrp="1"/>
          </p:cNvGraphicFramePr>
          <p:nvPr>
            <p:ph idx="1"/>
            <p:extLst>
              <p:ext uri="{D42A27DB-BD31-4B8C-83A1-F6EECF244321}">
                <p14:modId xmlns:p14="http://schemas.microsoft.com/office/powerpoint/2010/main" val="3236392107"/>
              </p:ext>
            </p:extLst>
          </p:nvPr>
        </p:nvGraphicFramePr>
        <p:xfrm>
          <a:off x="3817969" y="914401"/>
          <a:ext cx="6979732" cy="5436362"/>
        </p:xfrm>
        <a:graphic>
          <a:graphicData uri="http://schemas.openxmlformats.org/drawingml/2006/table">
            <a:tbl>
              <a:tblPr firstRow="1" firstCol="1" bandRow="1"/>
              <a:tblGrid>
                <a:gridCol w="2207957">
                  <a:extLst>
                    <a:ext uri="{9D8B030D-6E8A-4147-A177-3AD203B41FA5}">
                      <a16:colId xmlns:a16="http://schemas.microsoft.com/office/drawing/2014/main" val="3184415208"/>
                    </a:ext>
                  </a:extLst>
                </a:gridCol>
                <a:gridCol w="2207957">
                  <a:extLst>
                    <a:ext uri="{9D8B030D-6E8A-4147-A177-3AD203B41FA5}">
                      <a16:colId xmlns:a16="http://schemas.microsoft.com/office/drawing/2014/main" val="2817827379"/>
                    </a:ext>
                  </a:extLst>
                </a:gridCol>
                <a:gridCol w="2563818">
                  <a:extLst>
                    <a:ext uri="{9D8B030D-6E8A-4147-A177-3AD203B41FA5}">
                      <a16:colId xmlns:a16="http://schemas.microsoft.com/office/drawing/2014/main" val="2123087429"/>
                    </a:ext>
                  </a:extLst>
                </a:gridCol>
              </a:tblGrid>
              <a:tr h="457330">
                <a:tc>
                  <a:txBody>
                    <a:bodyPr/>
                    <a:lstStyle/>
                    <a:p>
                      <a:pPr>
                        <a:lnSpc>
                          <a:spcPct val="150000"/>
                        </a:lnSpc>
                      </a:pPr>
                      <a:r>
                        <a:rPr lang="en-GB" sz="1100" b="1" dirty="0">
                          <a:effectLst/>
                          <a:latin typeface="Century Gothic" panose="020B0502020202020204" pitchFamily="34" charset="0"/>
                          <a:ea typeface="Times New Roman" panose="02020603050405020304" pitchFamily="18" charset="0"/>
                          <a:cs typeface="Times New Roman" panose="02020603050405020304" pitchFamily="18" charset="0"/>
                        </a:rPr>
                        <a:t>Managerial competencies</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833" marR="51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1100" b="1" dirty="0">
                          <a:effectLst/>
                          <a:latin typeface="Century Gothic" panose="020B0502020202020204" pitchFamily="34" charset="0"/>
                          <a:ea typeface="Times New Roman" panose="02020603050405020304" pitchFamily="18" charset="0"/>
                          <a:cs typeface="Times New Roman" panose="02020603050405020304" pitchFamily="18" charset="0"/>
                        </a:rPr>
                        <a:t>Intellectual competencies</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833" marR="51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1100" b="1" dirty="0">
                          <a:effectLst/>
                          <a:latin typeface="Century Gothic" panose="020B0502020202020204" pitchFamily="34" charset="0"/>
                          <a:ea typeface="Times New Roman" panose="02020603050405020304" pitchFamily="18" charset="0"/>
                          <a:cs typeface="Times New Roman" panose="02020603050405020304" pitchFamily="18" charset="0"/>
                        </a:rPr>
                        <a:t>Emotional intelligence competencies</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833" marR="51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8006576"/>
                  </a:ext>
                </a:extLst>
              </a:tr>
              <a:tr h="1850098">
                <a:tc>
                  <a:txBody>
                    <a:bodyPr/>
                    <a:lstStyle/>
                    <a:p>
                      <a:pPr>
                        <a:lnSpc>
                          <a:spcPct val="150000"/>
                        </a:lnSpc>
                      </a:pPr>
                      <a:r>
                        <a:rPr lang="en-GB" sz="1100" b="1" dirty="0">
                          <a:effectLst/>
                          <a:latin typeface="Century Gothic" panose="020B0502020202020204" pitchFamily="34" charset="0"/>
                          <a:ea typeface="Times New Roman" panose="02020603050405020304" pitchFamily="18" charset="0"/>
                          <a:cs typeface="Times New Roman" panose="02020603050405020304" pitchFamily="18" charset="0"/>
                        </a:rPr>
                        <a:t>Engaging communication</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50000"/>
                        </a:lnSpc>
                      </a:pPr>
                      <a:r>
                        <a:rPr lang="en-GB" sz="1100" dirty="0">
                          <a:effectLst/>
                          <a:latin typeface="Century Gothic" panose="020B0502020202020204" pitchFamily="34" charset="0"/>
                          <a:ea typeface="Times New Roman" panose="02020603050405020304" pitchFamily="18" charset="0"/>
                          <a:cs typeface="Times New Roman" panose="02020603050405020304" pitchFamily="18" charset="0"/>
                        </a:rPr>
                        <a:t>Engages others and wins their support through communication tailored for each audience. Is approachable and accessible. </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50000"/>
                        </a:lnSpc>
                      </a:pPr>
                      <a:r>
                        <a:rPr lang="en-GB" sz="1100" i="1"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833" marR="51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1100" b="1" dirty="0">
                          <a:effectLst/>
                          <a:latin typeface="Century Gothic" panose="020B0502020202020204" pitchFamily="34" charset="0"/>
                          <a:ea typeface="Times New Roman" panose="02020603050405020304" pitchFamily="18" charset="0"/>
                          <a:cs typeface="Times New Roman" panose="02020603050405020304" pitchFamily="18" charset="0"/>
                        </a:rPr>
                        <a:t>Strategic perspectives</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50000"/>
                        </a:lnSpc>
                      </a:pPr>
                      <a:r>
                        <a:rPr lang="en-GB" sz="1100" dirty="0">
                          <a:effectLst/>
                          <a:latin typeface="Century Gothic" panose="020B0502020202020204" pitchFamily="34" charset="0"/>
                          <a:ea typeface="Times New Roman" panose="02020603050405020304" pitchFamily="18" charset="0"/>
                          <a:cs typeface="Times New Roman" panose="02020603050405020304" pitchFamily="18" charset="0"/>
                        </a:rPr>
                        <a:t>Sees the wider issues and broader implications. Balances short- and long-term considerations and identifies opportunities and threats. </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50000"/>
                        </a:lnSpc>
                      </a:pPr>
                      <a:r>
                        <a:rPr lang="en-GB" sz="1100" i="1" dirty="0">
                          <a:effectLst/>
                          <a:latin typeface="Century Gothic" panose="020B0502020202020204" pitchFamily="34" charset="0"/>
                          <a:ea typeface="Times New Roman" panose="02020603050405020304" pitchFamily="18" charset="0"/>
                          <a:cs typeface="Times New Roman" panose="02020603050405020304" pitchFamily="18" charset="0"/>
                        </a:rPr>
                        <a:t>.</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833" marR="51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1100" b="1" dirty="0">
                          <a:effectLst/>
                          <a:latin typeface="Century Gothic" panose="020B0502020202020204" pitchFamily="34" charset="0"/>
                          <a:ea typeface="Times New Roman" panose="02020603050405020304" pitchFamily="18" charset="0"/>
                          <a:cs typeface="Times New Roman" panose="02020603050405020304" pitchFamily="18" charset="0"/>
                        </a:rPr>
                        <a:t>Emotional resilience</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50000"/>
                        </a:lnSpc>
                      </a:pPr>
                      <a:r>
                        <a:rPr lang="en-GB" sz="1100" dirty="0">
                          <a:effectLst/>
                          <a:latin typeface="Century Gothic" panose="020B0502020202020204" pitchFamily="34" charset="0"/>
                          <a:ea typeface="Times New Roman" panose="02020603050405020304" pitchFamily="18" charset="0"/>
                          <a:cs typeface="Times New Roman" panose="02020603050405020304" pitchFamily="18" charset="0"/>
                        </a:rPr>
                        <a:t>Capability for consistent performance in a range of situations. Retain focus on a course of action or need for results in the face of personal challenge or criticism. </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50000"/>
                        </a:lnSpc>
                      </a:pPr>
                      <a:r>
                        <a:rPr lang="en-GB" sz="11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833" marR="51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6234429"/>
                  </a:ext>
                </a:extLst>
              </a:tr>
              <a:tr h="2790038">
                <a:tc>
                  <a:txBody>
                    <a:bodyPr/>
                    <a:lstStyle/>
                    <a:p>
                      <a:pPr>
                        <a:lnSpc>
                          <a:spcPct val="150000"/>
                        </a:lnSpc>
                      </a:pPr>
                      <a:r>
                        <a:rPr lang="en-GB" sz="1100" b="1" dirty="0">
                          <a:effectLst/>
                          <a:latin typeface="Century Gothic" panose="020B0502020202020204" pitchFamily="34" charset="0"/>
                          <a:ea typeface="Times New Roman" panose="02020603050405020304" pitchFamily="18" charset="0"/>
                          <a:cs typeface="Times New Roman" panose="02020603050405020304" pitchFamily="18" charset="0"/>
                        </a:rPr>
                        <a:t>Resource management</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50000"/>
                        </a:lnSpc>
                      </a:pPr>
                      <a:r>
                        <a:rPr lang="en-GB" sz="1100" dirty="0">
                          <a:effectLst/>
                          <a:latin typeface="Century Gothic" panose="020B0502020202020204" pitchFamily="34" charset="0"/>
                          <a:ea typeface="Times New Roman" panose="02020603050405020304" pitchFamily="18" charset="0"/>
                          <a:cs typeface="Times New Roman" panose="02020603050405020304" pitchFamily="18" charset="0"/>
                        </a:rPr>
                        <a:t>Organizes resources and coordinates them efficiently and effectively. Establishes clear objectives. Converts long-term goals into action</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50000"/>
                        </a:lnSpc>
                      </a:pPr>
                      <a:r>
                        <a:rPr lang="en-GB" sz="1100" dirty="0">
                          <a:effectLst/>
                          <a:latin typeface="Century Gothic" panose="020B0502020202020204" pitchFamily="34" charset="0"/>
                          <a:ea typeface="Times New Roman" panose="02020603050405020304" pitchFamily="18" charset="0"/>
                          <a:cs typeface="Times New Roman" panose="02020603050405020304" pitchFamily="18" charset="0"/>
                        </a:rPr>
                        <a:t>plans. </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833" marR="51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1100" b="1" dirty="0">
                          <a:effectLst/>
                          <a:latin typeface="Century Gothic" panose="020B0502020202020204" pitchFamily="34" charset="0"/>
                          <a:ea typeface="Times New Roman" panose="02020603050405020304" pitchFamily="18" charset="0"/>
                          <a:cs typeface="Times New Roman" panose="02020603050405020304" pitchFamily="18" charset="0"/>
                        </a:rPr>
                        <a:t>Critical analysis and judgement</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50000"/>
                        </a:lnSpc>
                      </a:pPr>
                      <a:r>
                        <a:rPr lang="en-GB" sz="1100" dirty="0">
                          <a:effectLst/>
                          <a:latin typeface="Century Gothic" panose="020B0502020202020204" pitchFamily="34" charset="0"/>
                          <a:ea typeface="Times New Roman" panose="02020603050405020304" pitchFamily="18" charset="0"/>
                          <a:cs typeface="Times New Roman" panose="02020603050405020304" pitchFamily="18" charset="0"/>
                        </a:rPr>
                        <a:t>Gathering relevant information from a wide</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50000"/>
                        </a:lnSpc>
                      </a:pPr>
                      <a:r>
                        <a:rPr lang="en-GB" sz="1100" dirty="0">
                          <a:effectLst/>
                          <a:latin typeface="Century Gothic" panose="020B0502020202020204" pitchFamily="34" charset="0"/>
                          <a:ea typeface="Times New Roman" panose="02020603050405020304" pitchFamily="18" charset="0"/>
                          <a:cs typeface="Times New Roman" panose="02020603050405020304" pitchFamily="18" charset="0"/>
                        </a:rPr>
                        <a:t>range of sources, probing the facts, and identifying advantages and disadvantages. Sound judgements and decisions making, awareness of the impact of any assumptions made. </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833" marR="51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1100" b="1" dirty="0">
                          <a:effectLst/>
                          <a:latin typeface="Century Gothic" panose="020B0502020202020204" pitchFamily="34" charset="0"/>
                          <a:ea typeface="Times New Roman" panose="02020603050405020304" pitchFamily="18" charset="0"/>
                          <a:cs typeface="Times New Roman" panose="02020603050405020304" pitchFamily="18" charset="0"/>
                        </a:rPr>
                        <a:t>Interpersonal sensitivity</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50000"/>
                        </a:lnSpc>
                      </a:pPr>
                      <a:r>
                        <a:rPr lang="en-GB" sz="1100" dirty="0">
                          <a:effectLst/>
                          <a:latin typeface="Century Gothic" panose="020B0502020202020204" pitchFamily="34" charset="0"/>
                          <a:ea typeface="Times New Roman" panose="02020603050405020304" pitchFamily="18" charset="0"/>
                          <a:cs typeface="Times New Roman" panose="02020603050405020304" pitchFamily="18" charset="0"/>
                        </a:rPr>
                        <a:t>Be aware of, and take account of, the needs and perceptions of others in arriving at decisions and proposing solutions to problems and challenges. </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833" marR="51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9548440"/>
                  </a:ext>
                </a:extLst>
              </a:tr>
            </a:tbl>
          </a:graphicData>
        </a:graphic>
      </p:graphicFrame>
    </p:spTree>
    <p:extLst>
      <p:ext uri="{BB962C8B-B14F-4D97-AF65-F5344CB8AC3E}">
        <p14:creationId xmlns:p14="http://schemas.microsoft.com/office/powerpoint/2010/main" val="174755202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eckmate in a chess game">
            <a:extLst>
              <a:ext uri="{FF2B5EF4-FFF2-40B4-BE49-F238E27FC236}">
                <a16:creationId xmlns:a16="http://schemas.microsoft.com/office/drawing/2014/main" id="{A729E671-C4A0-4D03-8299-FD54A53C06D1}"/>
              </a:ext>
            </a:extLst>
          </p:cNvPr>
          <p:cNvPicPr>
            <a:picLocks noChangeAspect="1"/>
          </p:cNvPicPr>
          <p:nvPr/>
        </p:nvPicPr>
        <p:blipFill rotWithShape="1">
          <a:blip r:embed="rId3"/>
          <a:srcRect l="3074" r="5583" b="-2"/>
          <a:stretch/>
        </p:blipFill>
        <p:spPr>
          <a:xfrm>
            <a:off x="228599" y="237744"/>
            <a:ext cx="7696201" cy="6382512"/>
          </a:xfrm>
          <a:prstGeom prst="rect">
            <a:avLst/>
          </a:prstGeom>
          <a:noFill/>
          <a:ln>
            <a:noFill/>
          </a:ln>
        </p:spPr>
      </p:pic>
      <p:sp>
        <p:nvSpPr>
          <p:cNvPr id="4" name="Footer Placeholder 3">
            <a:extLst>
              <a:ext uri="{FF2B5EF4-FFF2-40B4-BE49-F238E27FC236}">
                <a16:creationId xmlns:a16="http://schemas.microsoft.com/office/drawing/2014/main" id="{D7903D96-9A85-4A99-BB39-D9B0356A1E98}"/>
              </a:ext>
            </a:extLst>
          </p:cNvPr>
          <p:cNvSpPr>
            <a:spLocks noGrp="1"/>
          </p:cNvSpPr>
          <p:nvPr>
            <p:ph type="ftr" sz="quarter" idx="11"/>
          </p:nvPr>
        </p:nvSpPr>
        <p:spPr>
          <a:xfrm>
            <a:off x="612648" y="6035040"/>
            <a:ext cx="4588002" cy="365760"/>
          </a:xfrm>
        </p:spPr>
        <p:txBody>
          <a:bodyPr anchor="b">
            <a:normAutofit/>
          </a:bodyPr>
          <a:lstStyle/>
          <a:p>
            <a:pPr algn="l">
              <a:spcAft>
                <a:spcPts val="600"/>
              </a:spcAft>
            </a:pPr>
            <a:r>
              <a:rPr lang="en-GB" dirty="0"/>
              <a:t>Event Leadership by Dr Emma Abson</a:t>
            </a:r>
            <a:endParaRPr lang="en-US" dirty="0"/>
          </a:p>
        </p:txBody>
      </p:sp>
      <p:sp>
        <p:nvSpPr>
          <p:cNvPr id="2" name="Title 1">
            <a:extLst>
              <a:ext uri="{FF2B5EF4-FFF2-40B4-BE49-F238E27FC236}">
                <a16:creationId xmlns:a16="http://schemas.microsoft.com/office/drawing/2014/main" id="{4925F99F-5EE7-4065-B17F-5D6C7FDBA9C3}"/>
              </a:ext>
            </a:extLst>
          </p:cNvPr>
          <p:cNvSpPr>
            <a:spLocks noGrp="1"/>
          </p:cNvSpPr>
          <p:nvPr>
            <p:ph type="title"/>
          </p:nvPr>
        </p:nvSpPr>
        <p:spPr>
          <a:xfrm>
            <a:off x="8477250" y="603504"/>
            <a:ext cx="3144774" cy="1645920"/>
          </a:xfrm>
        </p:spPr>
        <p:txBody>
          <a:bodyPr anchor="b">
            <a:normAutofit/>
          </a:bodyPr>
          <a:lstStyle/>
          <a:p>
            <a:pPr>
              <a:lnSpc>
                <a:spcPct val="90000"/>
              </a:lnSpc>
            </a:pPr>
            <a:r>
              <a:rPr lang="en-GB" sz="2700" dirty="0"/>
              <a:t>Criticisms of the competency approach to leadership</a:t>
            </a:r>
          </a:p>
        </p:txBody>
      </p:sp>
      <p:sp>
        <p:nvSpPr>
          <p:cNvPr id="3" name="Content Placeholder 2">
            <a:extLst>
              <a:ext uri="{FF2B5EF4-FFF2-40B4-BE49-F238E27FC236}">
                <a16:creationId xmlns:a16="http://schemas.microsoft.com/office/drawing/2014/main" id="{E2292C5C-5D40-4F10-91E1-75902E654B88}"/>
              </a:ext>
            </a:extLst>
          </p:cNvPr>
          <p:cNvSpPr>
            <a:spLocks noGrp="1"/>
          </p:cNvSpPr>
          <p:nvPr>
            <p:ph type="body" sz="half" idx="2"/>
          </p:nvPr>
        </p:nvSpPr>
        <p:spPr>
          <a:xfrm>
            <a:off x="8477250" y="2386584"/>
            <a:ext cx="3144774" cy="3511296"/>
          </a:xfrm>
        </p:spPr>
        <p:txBody>
          <a:bodyPr>
            <a:normAutofit/>
          </a:bodyPr>
          <a:lstStyle/>
          <a:p>
            <a:pPr marL="0" indent="0">
              <a:buNone/>
            </a:pPr>
            <a:r>
              <a:rPr lang="en-GB" dirty="0"/>
              <a:t>Is there a problem with </a:t>
            </a:r>
            <a:r>
              <a:rPr lang="en-GB" dirty="0">
                <a:effectLst/>
              </a:rPr>
              <a:t>reducing leadership to a list of skills or competencies?</a:t>
            </a:r>
            <a:endParaRPr lang="en-GB" dirty="0"/>
          </a:p>
        </p:txBody>
      </p:sp>
    </p:spTree>
    <p:extLst>
      <p:ext uri="{BB962C8B-B14F-4D97-AF65-F5344CB8AC3E}">
        <p14:creationId xmlns:p14="http://schemas.microsoft.com/office/powerpoint/2010/main" val="364782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D22E5-F28F-42DC-9B63-9E372521B6AA}"/>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38B36600-D195-456B-9A97-F0D7D363A10B}"/>
              </a:ext>
            </a:extLst>
          </p:cNvPr>
          <p:cNvSpPr>
            <a:spLocks noGrp="1"/>
          </p:cNvSpPr>
          <p:nvPr>
            <p:ph idx="1"/>
          </p:nvPr>
        </p:nvSpPr>
        <p:spPr/>
        <p:txBody>
          <a:bodyPr>
            <a:normAutofit fontScale="77500" lnSpcReduction="20000"/>
          </a:bodyPr>
          <a:lstStyle/>
          <a:p>
            <a:pPr>
              <a:lnSpc>
                <a:spcPct val="150000"/>
              </a:lnSpc>
            </a:pPr>
            <a:r>
              <a:rPr lang="en-GB" sz="1800" b="1" dirty="0">
                <a:effectLst/>
                <a:latin typeface="Century Gothic" panose="020B0502020202020204" pitchFamily="34" charset="0"/>
                <a:ea typeface="Calibri" panose="020F0502020204030204" pitchFamily="34" charset="0"/>
                <a:cs typeface="Times New Roman" panose="02020603050405020304" pitchFamily="18" charset="0"/>
              </a:rPr>
              <a:t> </a:t>
            </a:r>
            <a:r>
              <a:rPr lang="en-GB" sz="1800" dirty="0">
                <a:effectLst/>
                <a:latin typeface="Century Gothic" panose="020B0502020202020204" pitchFamily="34" charset="0"/>
                <a:ea typeface="Calibri" panose="020F0502020204030204" pitchFamily="34" charset="0"/>
                <a:cs typeface="Times New Roman" panose="02020603050405020304" pitchFamily="18" charset="0"/>
              </a:rPr>
              <a:t>The bewildering number of competencies required or lists of skills and personal qualities expected in order to be a leader in one particular job role makes the practical use of these lists almost impossible. In addition, they fail to take into account the way that people use these competencies or apply these skills, or the context within which they use them. </a:t>
            </a:r>
          </a:p>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As Petrie (2014, p. 10) summarised,  ‘For a long time we thought leadership development was working out what competencies a leader should possess and then helping individual managers to develop them – much as a bodybuilder tries to develop different muscle groups’.  </a:t>
            </a:r>
          </a:p>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But the competency model began to seem out-dated when understanding of the variety of ways people can develop grew and as scholars began to move away from the notion that leadership is all about what one person does, knows or behaves. </a:t>
            </a:r>
          </a:p>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What this body of work does tell us, however, is that we have a pretty good understanding of  what people need to do in order to be a ‘good’ event manager.</a:t>
            </a:r>
          </a:p>
          <a:p>
            <a:endParaRPr lang="en-GB" dirty="0"/>
          </a:p>
        </p:txBody>
      </p:sp>
      <p:sp>
        <p:nvSpPr>
          <p:cNvPr id="4" name="Footer Placeholder 3">
            <a:extLst>
              <a:ext uri="{FF2B5EF4-FFF2-40B4-BE49-F238E27FC236}">
                <a16:creationId xmlns:a16="http://schemas.microsoft.com/office/drawing/2014/main" id="{BBE1EB4A-4290-493E-81CB-47194AB53388}"/>
              </a:ext>
            </a:extLst>
          </p:cNvPr>
          <p:cNvSpPr>
            <a:spLocks noGrp="1"/>
          </p:cNvSpPr>
          <p:nvPr>
            <p:ph type="ftr" sz="quarter" idx="11"/>
          </p:nvPr>
        </p:nvSpPr>
        <p:spPr/>
        <p:txBody>
          <a:bodyPr/>
          <a:lstStyle/>
          <a:p>
            <a:r>
              <a:rPr lang="en-GB" dirty="0"/>
              <a:t>Event Leadership by Dr Emma Abson</a:t>
            </a:r>
            <a:endParaRPr lang="en-US" dirty="0"/>
          </a:p>
        </p:txBody>
      </p:sp>
    </p:spTree>
    <p:extLst>
      <p:ext uri="{BB962C8B-B14F-4D97-AF65-F5344CB8AC3E}">
        <p14:creationId xmlns:p14="http://schemas.microsoft.com/office/powerpoint/2010/main" val="374793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066800" y="642594"/>
            <a:ext cx="10058400" cy="1371600"/>
          </a:xfrm>
        </p:spPr>
        <p:txBody>
          <a:bodyPr anchor="ctr">
            <a:normAutofit/>
          </a:bodyPr>
          <a:lstStyle/>
          <a:p>
            <a:r>
              <a:rPr lang="en-US" dirty="0"/>
              <a:t>Instructor lecture slides</a:t>
            </a:r>
          </a:p>
        </p:txBody>
      </p:sp>
      <p:sp>
        <p:nvSpPr>
          <p:cNvPr id="4" name="Content Placeholder 3">
            <a:extLst>
              <a:ext uri="{FF2B5EF4-FFF2-40B4-BE49-F238E27FC236}">
                <a16:creationId xmlns:a16="http://schemas.microsoft.com/office/drawing/2014/main" id="{D65C84C8-DBAF-4DAC-B84E-6BCDC7B07C28}"/>
              </a:ext>
            </a:extLst>
          </p:cNvPr>
          <p:cNvSpPr>
            <a:spLocks noGrp="1"/>
          </p:cNvSpPr>
          <p:nvPr>
            <p:ph sz="half" idx="1"/>
          </p:nvPr>
        </p:nvSpPr>
        <p:spPr>
          <a:xfrm>
            <a:off x="1066800" y="2103120"/>
            <a:ext cx="4663440" cy="3749040"/>
          </a:xfrm>
        </p:spPr>
        <p:txBody>
          <a:bodyPr>
            <a:normAutofit/>
          </a:bodyPr>
          <a:lstStyle/>
          <a:p>
            <a:pPr marL="0" indent="0">
              <a:lnSpc>
                <a:spcPct val="100000"/>
              </a:lnSpc>
              <a:buNone/>
            </a:pPr>
            <a:r>
              <a:rPr lang="en-GB" sz="1500" dirty="0">
                <a:effectLst/>
              </a:rPr>
              <a:t>These are the instructor’s lecture slides produced to accompany the book Event Leadership – theory and practice for event management and event tourism, by Emma Abson (with chapter contributions by Miriam Firth and Jane Tattersall), 2021, published by Goodfellow Publishers Ltd. These lecture slides accompanying illustrations are provided by the authors for the private use of instructors using the book Event Leadership.  All the diagrams are copyright protected and should not be circulated beyond the classroom. To further support instructors, there is a set of PowerPoint slides for each lecture available.</a:t>
            </a:r>
          </a:p>
          <a:p>
            <a:pPr>
              <a:lnSpc>
                <a:spcPct val="100000"/>
              </a:lnSpc>
            </a:pPr>
            <a:endParaRPr lang="en-GB" sz="1500" dirty="0"/>
          </a:p>
        </p:txBody>
      </p:sp>
      <p:pic>
        <p:nvPicPr>
          <p:cNvPr id="2050" name="Picture 2" descr="Event Leadership: Theory and Methods for Event Management and Tourism (Events  Management Theory and Methods) by Emma Abson | WHSmith">
            <a:extLst>
              <a:ext uri="{FF2B5EF4-FFF2-40B4-BE49-F238E27FC236}">
                <a16:creationId xmlns:a16="http://schemas.microsoft.com/office/drawing/2014/main" id="{7E656102-7FC6-44A9-8D86-D3177BC8E7B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42238" y="2103120"/>
            <a:ext cx="2502484" cy="3749040"/>
          </a:xfrm>
          <a:prstGeom prst="rect">
            <a:avLst/>
          </a:prstGeom>
          <a:solidFill>
            <a:srgbClr val="FFFFFF"/>
          </a:solidFill>
          <a:ln>
            <a:noFill/>
          </a:ln>
        </p:spPr>
      </p:pic>
      <p:sp>
        <p:nvSpPr>
          <p:cNvPr id="6" name="Footer Placeholder 5">
            <a:extLst>
              <a:ext uri="{FF2B5EF4-FFF2-40B4-BE49-F238E27FC236}">
                <a16:creationId xmlns:a16="http://schemas.microsoft.com/office/drawing/2014/main" id="{35D97FFD-ADBE-4187-A6EC-EA2173AFB07A}"/>
              </a:ext>
            </a:extLst>
          </p:cNvPr>
          <p:cNvSpPr>
            <a:spLocks noGrp="1"/>
          </p:cNvSpPr>
          <p:nvPr>
            <p:ph type="ftr" sz="quarter" idx="11"/>
          </p:nvPr>
        </p:nvSpPr>
        <p:spPr>
          <a:xfrm>
            <a:off x="1066800" y="6035040"/>
            <a:ext cx="5816600" cy="365760"/>
          </a:xfrm>
        </p:spPr>
        <p:txBody>
          <a:bodyPr anchor="b">
            <a:normAutofit/>
          </a:bodyPr>
          <a:lstStyle/>
          <a:p>
            <a:pPr>
              <a:spcAft>
                <a:spcPts val="600"/>
              </a:spcAft>
            </a:pPr>
            <a:r>
              <a:rPr lang="en-GB" dirty="0"/>
              <a:t>Event Leadership by Dr Emma Abson</a:t>
            </a:r>
            <a:endParaRPr lang="en-US" dirty="0"/>
          </a:p>
        </p:txBody>
      </p:sp>
    </p:spTree>
    <p:extLst>
      <p:ext uri="{BB962C8B-B14F-4D97-AF65-F5344CB8AC3E}">
        <p14:creationId xmlns:p14="http://schemas.microsoft.com/office/powerpoint/2010/main" val="183243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10EA05-3BA5-4CBD-ABE7-0E0D855C1A20}"/>
              </a:ext>
            </a:extLst>
          </p:cNvPr>
          <p:cNvSpPr>
            <a:spLocks noGrp="1"/>
          </p:cNvSpPr>
          <p:nvPr>
            <p:ph type="ctrTitle"/>
          </p:nvPr>
        </p:nvSpPr>
        <p:spPr/>
        <p:txBody>
          <a:bodyPr>
            <a:normAutofit fontScale="90000"/>
          </a:bodyPr>
          <a:lstStyle/>
          <a:p>
            <a:r>
              <a:rPr lang="en-GB" dirty="0"/>
              <a:t>Lecture 6 – Leadership as a skill</a:t>
            </a:r>
          </a:p>
        </p:txBody>
      </p:sp>
      <p:sp>
        <p:nvSpPr>
          <p:cNvPr id="6" name="Subtitle 5">
            <a:extLst>
              <a:ext uri="{FF2B5EF4-FFF2-40B4-BE49-F238E27FC236}">
                <a16:creationId xmlns:a16="http://schemas.microsoft.com/office/drawing/2014/main" id="{C1A634A1-AAD7-4405-BD64-365C5878C547}"/>
              </a:ext>
            </a:extLst>
          </p:cNvPr>
          <p:cNvSpPr>
            <a:spLocks noGrp="1"/>
          </p:cNvSpPr>
          <p:nvPr>
            <p:ph type="subTitle" idx="1"/>
          </p:nvPr>
        </p:nvSpPr>
        <p:spPr/>
        <p:txBody>
          <a:bodyPr/>
          <a:lstStyle/>
          <a:p>
            <a:endParaRPr lang="en-GB" dirty="0"/>
          </a:p>
        </p:txBody>
      </p:sp>
      <p:sp>
        <p:nvSpPr>
          <p:cNvPr id="4" name="Footer Placeholder 3">
            <a:extLst>
              <a:ext uri="{FF2B5EF4-FFF2-40B4-BE49-F238E27FC236}">
                <a16:creationId xmlns:a16="http://schemas.microsoft.com/office/drawing/2014/main" id="{381C7959-7334-4C77-801E-85B72080C251}"/>
              </a:ext>
            </a:extLst>
          </p:cNvPr>
          <p:cNvSpPr>
            <a:spLocks noGrp="1"/>
          </p:cNvSpPr>
          <p:nvPr>
            <p:ph type="ftr" sz="quarter" idx="11"/>
          </p:nvPr>
        </p:nvSpPr>
        <p:spPr/>
        <p:txBody>
          <a:bodyPr/>
          <a:lstStyle/>
          <a:p>
            <a:r>
              <a:rPr lang="en-GB" dirty="0"/>
              <a:t>Event Leadership by Dr Emma Abson</a:t>
            </a:r>
            <a:endParaRPr lang="en-US" dirty="0"/>
          </a:p>
        </p:txBody>
      </p:sp>
    </p:spTree>
    <p:extLst>
      <p:ext uri="{BB962C8B-B14F-4D97-AF65-F5344CB8AC3E}">
        <p14:creationId xmlns:p14="http://schemas.microsoft.com/office/powerpoint/2010/main" val="2476966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rayscale photo of person in hoodie holding round ball">
            <a:extLst>
              <a:ext uri="{FF2B5EF4-FFF2-40B4-BE49-F238E27FC236}">
                <a16:creationId xmlns:a16="http://schemas.microsoft.com/office/drawing/2014/main" id="{5C3C1443-43B8-4309-8E3F-FB11CD2F81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898" r="10615" b="2"/>
          <a:stretch/>
        </p:blipFill>
        <p:spPr bwMode="auto">
          <a:xfrm>
            <a:off x="228599" y="237744"/>
            <a:ext cx="7696201" cy="6382512"/>
          </a:xfrm>
          <a:prstGeom prst="rect">
            <a:avLst/>
          </a:prstGeom>
          <a:solidFill>
            <a:srgbClr val="FFFFFF"/>
          </a:solidFill>
          <a:ln>
            <a:noFill/>
          </a:ln>
        </p:spPr>
      </p:pic>
      <p:sp>
        <p:nvSpPr>
          <p:cNvPr id="4" name="Footer Placeholder 3">
            <a:extLst>
              <a:ext uri="{FF2B5EF4-FFF2-40B4-BE49-F238E27FC236}">
                <a16:creationId xmlns:a16="http://schemas.microsoft.com/office/drawing/2014/main" id="{7619AAA3-4EBE-4E20-AEE7-F8C93AA13BAB}"/>
              </a:ext>
            </a:extLst>
          </p:cNvPr>
          <p:cNvSpPr>
            <a:spLocks noGrp="1"/>
          </p:cNvSpPr>
          <p:nvPr>
            <p:ph type="ftr" sz="quarter" idx="11"/>
          </p:nvPr>
        </p:nvSpPr>
        <p:spPr>
          <a:xfrm>
            <a:off x="612648" y="6035040"/>
            <a:ext cx="4588002" cy="365760"/>
          </a:xfrm>
        </p:spPr>
        <p:txBody>
          <a:bodyPr anchor="b">
            <a:normAutofit/>
          </a:bodyPr>
          <a:lstStyle/>
          <a:p>
            <a:pPr algn="l">
              <a:spcAft>
                <a:spcPts val="600"/>
              </a:spcAft>
            </a:pPr>
            <a:r>
              <a:rPr lang="en-GB" dirty="0"/>
              <a:t>Event Leadership by Dr Emma Abson</a:t>
            </a:r>
            <a:endParaRPr lang="en-US" dirty="0"/>
          </a:p>
        </p:txBody>
      </p:sp>
      <p:sp>
        <p:nvSpPr>
          <p:cNvPr id="5" name="Title 4">
            <a:extLst>
              <a:ext uri="{FF2B5EF4-FFF2-40B4-BE49-F238E27FC236}">
                <a16:creationId xmlns:a16="http://schemas.microsoft.com/office/drawing/2014/main" id="{E5B74397-C3C6-4FE4-8E47-799556E68715}"/>
              </a:ext>
            </a:extLst>
          </p:cNvPr>
          <p:cNvSpPr>
            <a:spLocks noGrp="1"/>
          </p:cNvSpPr>
          <p:nvPr>
            <p:ph type="title"/>
          </p:nvPr>
        </p:nvSpPr>
        <p:spPr>
          <a:xfrm>
            <a:off x="8477250" y="603504"/>
            <a:ext cx="3144774" cy="1645920"/>
          </a:xfrm>
        </p:spPr>
        <p:txBody>
          <a:bodyPr anchor="b">
            <a:normAutofit/>
          </a:bodyPr>
          <a:lstStyle/>
          <a:p>
            <a:r>
              <a:rPr lang="en-GB" b="1" dirty="0"/>
              <a:t>Lecture 6 – leadership as a skill</a:t>
            </a:r>
          </a:p>
        </p:txBody>
      </p:sp>
      <p:sp>
        <p:nvSpPr>
          <p:cNvPr id="72" name="Text Placeholder 4">
            <a:extLst>
              <a:ext uri="{FF2B5EF4-FFF2-40B4-BE49-F238E27FC236}">
                <a16:creationId xmlns:a16="http://schemas.microsoft.com/office/drawing/2014/main" id="{D2656FF5-DD72-49FD-93FA-9A92E9D4A687}"/>
              </a:ext>
            </a:extLst>
          </p:cNvPr>
          <p:cNvSpPr>
            <a:spLocks noGrp="1"/>
          </p:cNvSpPr>
          <p:nvPr>
            <p:ph type="body" sz="half" idx="2"/>
          </p:nvPr>
        </p:nvSpPr>
        <p:spPr>
          <a:xfrm>
            <a:off x="8477250" y="2386584"/>
            <a:ext cx="3144774" cy="3511296"/>
          </a:xfrm>
        </p:spPr>
        <p:txBody>
          <a:bodyPr>
            <a:normAutofit/>
          </a:bodyPr>
          <a:lstStyle/>
          <a:p>
            <a:r>
              <a:rPr lang="en-US" sz="1000" dirty="0"/>
              <a:t>Image https://unsplash.com/@mbeero</a:t>
            </a:r>
          </a:p>
        </p:txBody>
      </p:sp>
    </p:spTree>
    <p:extLst>
      <p:ext uri="{BB962C8B-B14F-4D97-AF65-F5344CB8AC3E}">
        <p14:creationId xmlns:p14="http://schemas.microsoft.com/office/powerpoint/2010/main" val="3783224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E1559D-DD8F-4590-B4BC-A1B9A642DD1E}"/>
              </a:ext>
            </a:extLst>
          </p:cNvPr>
          <p:cNvSpPr>
            <a:spLocks noGrp="1"/>
          </p:cNvSpPr>
          <p:nvPr>
            <p:ph type="title"/>
          </p:nvPr>
        </p:nvSpPr>
        <p:spPr>
          <a:xfrm>
            <a:off x="1066800" y="642594"/>
            <a:ext cx="10058400" cy="1371600"/>
          </a:xfrm>
        </p:spPr>
        <p:txBody>
          <a:bodyPr anchor="ctr">
            <a:normAutofit/>
          </a:bodyPr>
          <a:lstStyle/>
          <a:p>
            <a:r>
              <a:rPr lang="en-GB" dirty="0"/>
              <a:t>Lecture 6 learning outcomes</a:t>
            </a:r>
          </a:p>
        </p:txBody>
      </p:sp>
      <p:sp>
        <p:nvSpPr>
          <p:cNvPr id="3" name="Footer Placeholder 2">
            <a:extLst>
              <a:ext uri="{FF2B5EF4-FFF2-40B4-BE49-F238E27FC236}">
                <a16:creationId xmlns:a16="http://schemas.microsoft.com/office/drawing/2014/main" id="{A980CDB5-8BE2-439A-BB5E-56FC18EB28EA}"/>
              </a:ext>
            </a:extLst>
          </p:cNvPr>
          <p:cNvSpPr>
            <a:spLocks noGrp="1"/>
          </p:cNvSpPr>
          <p:nvPr>
            <p:ph type="ftr" sz="quarter" idx="11"/>
          </p:nvPr>
        </p:nvSpPr>
        <p:spPr>
          <a:xfrm>
            <a:off x="1066800" y="6035040"/>
            <a:ext cx="5816600" cy="365760"/>
          </a:xfrm>
        </p:spPr>
        <p:txBody>
          <a:bodyPr anchor="b">
            <a:normAutofit/>
          </a:bodyPr>
          <a:lstStyle/>
          <a:p>
            <a:pPr>
              <a:spcAft>
                <a:spcPts val="600"/>
              </a:spcAft>
            </a:pPr>
            <a:r>
              <a:rPr lang="en-GB" dirty="0"/>
              <a:t>Event Leadership by Dr Emma Abson</a:t>
            </a:r>
            <a:endParaRPr lang="en-US" dirty="0"/>
          </a:p>
        </p:txBody>
      </p:sp>
      <p:graphicFrame>
        <p:nvGraphicFramePr>
          <p:cNvPr id="9" name="Content Placeholder 6">
            <a:extLst>
              <a:ext uri="{FF2B5EF4-FFF2-40B4-BE49-F238E27FC236}">
                <a16:creationId xmlns:a16="http://schemas.microsoft.com/office/drawing/2014/main" id="{49329CAD-1F62-4ECF-A544-9BAD35A39B4F}"/>
              </a:ext>
            </a:extLst>
          </p:cNvPr>
          <p:cNvGraphicFramePr>
            <a:graphicFrameLocks noGrp="1"/>
          </p:cNvGraphicFramePr>
          <p:nvPr>
            <p:ph idx="1"/>
            <p:extLst>
              <p:ext uri="{D42A27DB-BD31-4B8C-83A1-F6EECF244321}">
                <p14:modId xmlns:p14="http://schemas.microsoft.com/office/powerpoint/2010/main" val="2289101554"/>
              </p:ext>
            </p:extLst>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066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226915F6-E8CD-4C6C-A32E-59FB93C3256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3E930039-DF0F-4B5C-9FE6-96B1D85893C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AE512503-299E-4053-B5B0-AB7BB3A5B63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427764B3-E6C7-4C3C-9B16-8FCAC64826E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dgm id="{7CC241F0-FBD4-4D3F-B5C1-045E7DFE971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5828B-9955-4321-83D5-2200AC61DE8B}"/>
              </a:ext>
            </a:extLst>
          </p:cNvPr>
          <p:cNvSpPr>
            <a:spLocks noGrp="1"/>
          </p:cNvSpPr>
          <p:nvPr>
            <p:ph type="title"/>
          </p:nvPr>
        </p:nvSpPr>
        <p:spPr>
          <a:xfrm>
            <a:off x="1066800" y="642594"/>
            <a:ext cx="10058400" cy="1371600"/>
          </a:xfrm>
        </p:spPr>
        <p:txBody>
          <a:bodyPr vert="horz" lIns="91440" tIns="45720" rIns="91440" bIns="45720" rtlCol="0" anchor="ctr">
            <a:normAutofit/>
          </a:bodyPr>
          <a:lstStyle/>
          <a:p>
            <a:r>
              <a:rPr lang="en-US" i="0" kern="1200" cap="none" spc="0" baseline="0" dirty="0">
                <a:effectLst/>
                <a:latin typeface="+mj-lt"/>
                <a:ea typeface="+mn-ea"/>
                <a:cs typeface="+mn-cs"/>
              </a:rPr>
              <a:t>Leadership skills</a:t>
            </a:r>
          </a:p>
        </p:txBody>
      </p:sp>
      <p:sp>
        <p:nvSpPr>
          <p:cNvPr id="6" name="TextBox 5">
            <a:extLst>
              <a:ext uri="{FF2B5EF4-FFF2-40B4-BE49-F238E27FC236}">
                <a16:creationId xmlns:a16="http://schemas.microsoft.com/office/drawing/2014/main" id="{C4E15CF7-DD12-4304-AE5D-671ABEF49D75}"/>
              </a:ext>
            </a:extLst>
          </p:cNvPr>
          <p:cNvSpPr txBox="1"/>
          <p:nvPr/>
        </p:nvSpPr>
        <p:spPr>
          <a:xfrm>
            <a:off x="1066800" y="2103120"/>
            <a:ext cx="4663440" cy="3749040"/>
          </a:xfrm>
          <a:prstGeom prst="rect">
            <a:avLst/>
          </a:prstGeom>
        </p:spPr>
        <p:txBody>
          <a:bodyPr vert="horz" lIns="91440" tIns="45720" rIns="91440" bIns="45720" rtlCol="0">
            <a:normAutofit/>
          </a:bodyPr>
          <a:lstStyle/>
          <a:p>
            <a:pPr indent="-182880">
              <a:spcAft>
                <a:spcPts val="600"/>
              </a:spcAft>
              <a:buClr>
                <a:schemeClr val="tx1">
                  <a:lumMod val="85000"/>
                  <a:lumOff val="15000"/>
                </a:schemeClr>
              </a:buClr>
              <a:buFont typeface="Garamond" pitchFamily="18" charset="0"/>
              <a:buChar char="◦"/>
            </a:pPr>
            <a:r>
              <a:rPr lang="en-US" dirty="0">
                <a:effectLst/>
              </a:rPr>
              <a:t>Mumford and his colleagues (2000) present a skills-based model of leadership performance, which suggests that the performance of a leader is based on three key types of skills: </a:t>
            </a:r>
          </a:p>
          <a:p>
            <a:pPr marL="342900" lvl="0" indent="-182880">
              <a:spcAft>
                <a:spcPts val="600"/>
              </a:spcAft>
              <a:buClr>
                <a:schemeClr val="tx1">
                  <a:lumMod val="85000"/>
                  <a:lumOff val="15000"/>
                </a:schemeClr>
              </a:buClr>
              <a:buFont typeface="Garamond" pitchFamily="18" charset="0"/>
              <a:buChar char="◦"/>
            </a:pPr>
            <a:r>
              <a:rPr lang="en-US" dirty="0">
                <a:effectLst/>
              </a:rPr>
              <a:t>Complex problem-solving skills</a:t>
            </a:r>
          </a:p>
          <a:p>
            <a:pPr marL="342900" lvl="0" indent="-182880">
              <a:spcAft>
                <a:spcPts val="600"/>
              </a:spcAft>
              <a:buClr>
                <a:schemeClr val="tx1">
                  <a:lumMod val="85000"/>
                  <a:lumOff val="15000"/>
                </a:schemeClr>
              </a:buClr>
              <a:buFont typeface="Garamond" pitchFamily="18" charset="0"/>
              <a:buChar char="◦"/>
            </a:pPr>
            <a:r>
              <a:rPr lang="en-US" dirty="0">
                <a:effectLst/>
              </a:rPr>
              <a:t>Solution construction skills</a:t>
            </a:r>
          </a:p>
          <a:p>
            <a:pPr indent="-182880">
              <a:spcAft>
                <a:spcPts val="600"/>
              </a:spcAft>
              <a:buClr>
                <a:schemeClr val="tx1">
                  <a:lumMod val="85000"/>
                  <a:lumOff val="15000"/>
                </a:schemeClr>
              </a:buClr>
              <a:buFont typeface="Garamond" pitchFamily="18" charset="0"/>
              <a:buChar char="◦"/>
            </a:pPr>
            <a:r>
              <a:rPr lang="en-US" dirty="0">
                <a:effectLst/>
              </a:rPr>
              <a:t>Social judgement skills</a:t>
            </a:r>
            <a:endParaRPr lang="en-US" dirty="0"/>
          </a:p>
        </p:txBody>
      </p:sp>
      <p:pic>
        <p:nvPicPr>
          <p:cNvPr id="8194" name="Picture 2" descr="silhouette of people on hill">
            <a:extLst>
              <a:ext uri="{FF2B5EF4-FFF2-40B4-BE49-F238E27FC236}">
                <a16:creationId xmlns:a16="http://schemas.microsoft.com/office/drawing/2014/main" id="{F2AAE549-0199-4AB3-860C-45CC6C5A3C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523" r="2444" b="-2"/>
          <a:stretch/>
        </p:blipFill>
        <p:spPr bwMode="auto">
          <a:xfrm>
            <a:off x="6461760" y="2103120"/>
            <a:ext cx="4663440" cy="3749040"/>
          </a:xfrm>
          <a:prstGeom prst="rect">
            <a:avLst/>
          </a:prstGeom>
          <a:solidFill>
            <a:srgbClr val="FFFFFF"/>
          </a:solidFill>
        </p:spPr>
      </p:pic>
      <p:sp>
        <p:nvSpPr>
          <p:cNvPr id="4" name="Footer Placeholder 3">
            <a:extLst>
              <a:ext uri="{FF2B5EF4-FFF2-40B4-BE49-F238E27FC236}">
                <a16:creationId xmlns:a16="http://schemas.microsoft.com/office/drawing/2014/main" id="{64B19710-6F71-470F-A3B5-70A7BEE05D72}"/>
              </a:ext>
            </a:extLst>
          </p:cNvPr>
          <p:cNvSpPr>
            <a:spLocks noGrp="1"/>
          </p:cNvSpPr>
          <p:nvPr>
            <p:ph type="ftr" sz="quarter" idx="11"/>
          </p:nvPr>
        </p:nvSpPr>
        <p:spPr>
          <a:xfrm>
            <a:off x="1066800" y="6035040"/>
            <a:ext cx="5816600" cy="365760"/>
          </a:xfrm>
        </p:spPr>
        <p:txBody>
          <a:bodyPr vert="horz" lIns="91440" tIns="45720" rIns="91440" bIns="45720" rtlCol="0" anchor="b">
            <a:normAutofit/>
          </a:bodyPr>
          <a:lstStyle/>
          <a:p>
            <a:pPr>
              <a:spcAft>
                <a:spcPts val="600"/>
              </a:spcAft>
            </a:pPr>
            <a:r>
              <a:rPr lang="en-GB" dirty="0"/>
              <a:t>Event Leadership by Dr Emma Abson</a:t>
            </a:r>
            <a:endParaRPr lang="en-US" dirty="0"/>
          </a:p>
        </p:txBody>
      </p:sp>
      <p:sp>
        <p:nvSpPr>
          <p:cNvPr id="8" name="TextBox 7">
            <a:extLst>
              <a:ext uri="{FF2B5EF4-FFF2-40B4-BE49-F238E27FC236}">
                <a16:creationId xmlns:a16="http://schemas.microsoft.com/office/drawing/2014/main" id="{56EDCB48-FD2E-4DB2-9217-57CA943C4618}"/>
              </a:ext>
            </a:extLst>
          </p:cNvPr>
          <p:cNvSpPr txBox="1"/>
          <p:nvPr/>
        </p:nvSpPr>
        <p:spPr>
          <a:xfrm>
            <a:off x="6461760" y="5941086"/>
            <a:ext cx="6097712" cy="230832"/>
          </a:xfrm>
          <a:prstGeom prst="rect">
            <a:avLst/>
          </a:prstGeom>
          <a:noFill/>
        </p:spPr>
        <p:txBody>
          <a:bodyPr wrap="square">
            <a:spAutoFit/>
          </a:bodyPr>
          <a:lstStyle/>
          <a:p>
            <a:r>
              <a:rPr lang="en-GB" sz="900" dirty="0"/>
              <a:t>Image: https://unsplash.com/@jaysung</a:t>
            </a:r>
          </a:p>
        </p:txBody>
      </p:sp>
    </p:spTree>
    <p:extLst>
      <p:ext uri="{BB962C8B-B14F-4D97-AF65-F5344CB8AC3E}">
        <p14:creationId xmlns:p14="http://schemas.microsoft.com/office/powerpoint/2010/main" val="3061329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descr="Web of wires connecting pins">
            <a:extLst>
              <a:ext uri="{FF2B5EF4-FFF2-40B4-BE49-F238E27FC236}">
                <a16:creationId xmlns:a16="http://schemas.microsoft.com/office/drawing/2014/main" id="{F6CCBA93-E538-4F8D-9B87-A303613DDFF1}"/>
              </a:ext>
            </a:extLst>
          </p:cNvPr>
          <p:cNvPicPr>
            <a:picLocks noChangeAspect="1"/>
          </p:cNvPicPr>
          <p:nvPr/>
        </p:nvPicPr>
        <p:blipFill rotWithShape="1">
          <a:blip r:embed="rId3"/>
          <a:srcRect l="2927" r="16586" b="2"/>
          <a:stretch/>
        </p:blipFill>
        <p:spPr>
          <a:xfrm>
            <a:off x="228599" y="237744"/>
            <a:ext cx="7696201" cy="6382512"/>
          </a:xfrm>
          <a:prstGeom prst="rect">
            <a:avLst/>
          </a:prstGeom>
          <a:noFill/>
          <a:ln>
            <a:noFill/>
          </a:ln>
        </p:spPr>
      </p:pic>
      <p:sp>
        <p:nvSpPr>
          <p:cNvPr id="5" name="Footer Placeholder 4">
            <a:extLst>
              <a:ext uri="{FF2B5EF4-FFF2-40B4-BE49-F238E27FC236}">
                <a16:creationId xmlns:a16="http://schemas.microsoft.com/office/drawing/2014/main" id="{36ADFB1D-42DE-43F7-BFBB-4D947972AE82}"/>
              </a:ext>
            </a:extLst>
          </p:cNvPr>
          <p:cNvSpPr>
            <a:spLocks noGrp="1"/>
          </p:cNvSpPr>
          <p:nvPr>
            <p:ph type="ftr" sz="quarter" idx="11"/>
          </p:nvPr>
        </p:nvSpPr>
        <p:spPr>
          <a:xfrm>
            <a:off x="612648" y="6035040"/>
            <a:ext cx="4588002" cy="365760"/>
          </a:xfrm>
        </p:spPr>
        <p:txBody>
          <a:bodyPr anchor="b">
            <a:normAutofit/>
          </a:bodyPr>
          <a:lstStyle/>
          <a:p>
            <a:pPr algn="l">
              <a:spcAft>
                <a:spcPts val="600"/>
              </a:spcAft>
            </a:pPr>
            <a:r>
              <a:rPr lang="en-GB" dirty="0"/>
              <a:t>Event Leadership by Dr Emma Abson</a:t>
            </a:r>
            <a:endParaRPr lang="en-US" dirty="0"/>
          </a:p>
        </p:txBody>
      </p:sp>
      <p:sp>
        <p:nvSpPr>
          <p:cNvPr id="6" name="Title 5">
            <a:extLst>
              <a:ext uri="{FF2B5EF4-FFF2-40B4-BE49-F238E27FC236}">
                <a16:creationId xmlns:a16="http://schemas.microsoft.com/office/drawing/2014/main" id="{D4F9F96D-664C-43E4-904D-EC3EBC7DD407}"/>
              </a:ext>
            </a:extLst>
          </p:cNvPr>
          <p:cNvSpPr>
            <a:spLocks noGrp="1"/>
          </p:cNvSpPr>
          <p:nvPr>
            <p:ph type="title"/>
          </p:nvPr>
        </p:nvSpPr>
        <p:spPr>
          <a:xfrm>
            <a:off x="8477250" y="603504"/>
            <a:ext cx="3144774" cy="1645920"/>
          </a:xfrm>
        </p:spPr>
        <p:txBody>
          <a:bodyPr anchor="b">
            <a:normAutofit/>
          </a:bodyPr>
          <a:lstStyle/>
          <a:p>
            <a:r>
              <a:rPr lang="en-GB" dirty="0"/>
              <a:t>Discussion</a:t>
            </a:r>
          </a:p>
        </p:txBody>
      </p:sp>
      <p:sp>
        <p:nvSpPr>
          <p:cNvPr id="12" name="Text Placeholder 4">
            <a:extLst>
              <a:ext uri="{FF2B5EF4-FFF2-40B4-BE49-F238E27FC236}">
                <a16:creationId xmlns:a16="http://schemas.microsoft.com/office/drawing/2014/main" id="{D271F4CE-BACA-4C2C-94FB-656698D8D92C}"/>
              </a:ext>
            </a:extLst>
          </p:cNvPr>
          <p:cNvSpPr>
            <a:spLocks noGrp="1"/>
          </p:cNvSpPr>
          <p:nvPr>
            <p:ph type="body" sz="half" idx="2"/>
          </p:nvPr>
        </p:nvSpPr>
        <p:spPr>
          <a:xfrm>
            <a:off x="8477250" y="2386584"/>
            <a:ext cx="3144774" cy="3511296"/>
          </a:xfrm>
        </p:spPr>
        <p:txBody>
          <a:bodyPr/>
          <a:lstStyle/>
          <a:p>
            <a:endParaRPr lang="en-US" dirty="0"/>
          </a:p>
        </p:txBody>
      </p:sp>
    </p:spTree>
    <p:extLst>
      <p:ext uri="{BB962C8B-B14F-4D97-AF65-F5344CB8AC3E}">
        <p14:creationId xmlns:p14="http://schemas.microsoft.com/office/powerpoint/2010/main" val="97360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6D61EB5-5970-4589-9474-3D14951D1F36}"/>
              </a:ext>
            </a:extLst>
          </p:cNvPr>
          <p:cNvSpPr>
            <a:spLocks noGrp="1"/>
          </p:cNvSpPr>
          <p:nvPr>
            <p:ph type="title"/>
          </p:nvPr>
        </p:nvSpPr>
        <p:spPr>
          <a:xfrm>
            <a:off x="1066800" y="642594"/>
            <a:ext cx="10058400" cy="1371600"/>
          </a:xfrm>
        </p:spPr>
        <p:txBody>
          <a:bodyPr anchor="ctr">
            <a:normAutofit/>
          </a:bodyPr>
          <a:lstStyle/>
          <a:p>
            <a:r>
              <a:rPr lang="en-GB" b="1" dirty="0"/>
              <a:t>C</a:t>
            </a:r>
            <a:r>
              <a:rPr lang="en-GB" b="1" dirty="0">
                <a:effectLst/>
              </a:rPr>
              <a:t>ompetency based leadership theory</a:t>
            </a:r>
            <a:endParaRPr lang="en-GB" dirty="0"/>
          </a:p>
        </p:txBody>
      </p:sp>
      <p:sp>
        <p:nvSpPr>
          <p:cNvPr id="9" name="Content Placeholder 8">
            <a:extLst>
              <a:ext uri="{FF2B5EF4-FFF2-40B4-BE49-F238E27FC236}">
                <a16:creationId xmlns:a16="http://schemas.microsoft.com/office/drawing/2014/main" id="{DDF02214-5174-4699-94A6-3A390327F822}"/>
              </a:ext>
            </a:extLst>
          </p:cNvPr>
          <p:cNvSpPr>
            <a:spLocks noGrp="1"/>
          </p:cNvSpPr>
          <p:nvPr>
            <p:ph sz="half" idx="1"/>
          </p:nvPr>
        </p:nvSpPr>
        <p:spPr>
          <a:xfrm>
            <a:off x="1066800" y="2103120"/>
            <a:ext cx="4663440" cy="3749040"/>
          </a:xfrm>
        </p:spPr>
        <p:txBody>
          <a:bodyPr>
            <a:normAutofit/>
          </a:bodyPr>
          <a:lstStyle/>
          <a:p>
            <a:pPr marL="0" indent="0">
              <a:buNone/>
            </a:pPr>
            <a:r>
              <a:rPr lang="en-GB" dirty="0"/>
              <a:t>C</a:t>
            </a:r>
            <a:r>
              <a:rPr lang="en-GB" dirty="0">
                <a:effectLst/>
              </a:rPr>
              <a:t>ompetencies are defined as skills, motives, traits, abilities or personal characteristics that lead to effective job performance in leadership or managerial occupations.</a:t>
            </a:r>
            <a:endParaRPr lang="en-GB" dirty="0"/>
          </a:p>
        </p:txBody>
      </p:sp>
      <p:pic>
        <p:nvPicPr>
          <p:cNvPr id="9218" name="Picture 2" descr="programming codes">
            <a:extLst>
              <a:ext uri="{FF2B5EF4-FFF2-40B4-BE49-F238E27FC236}">
                <a16:creationId xmlns:a16="http://schemas.microsoft.com/office/drawing/2014/main" id="{523A7ECC-9F72-467B-B729-02750B67F9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970" r="-2" b="-2"/>
          <a:stretch/>
        </p:blipFill>
        <p:spPr bwMode="auto">
          <a:xfrm>
            <a:off x="6461760" y="2103120"/>
            <a:ext cx="4663440" cy="3749040"/>
          </a:xfrm>
          <a:prstGeom prst="rect">
            <a:avLst/>
          </a:prstGeom>
          <a:solidFill>
            <a:srgbClr val="FFFFFF"/>
          </a:solidFill>
        </p:spPr>
      </p:pic>
      <p:sp>
        <p:nvSpPr>
          <p:cNvPr id="3" name="Footer Placeholder 2">
            <a:extLst>
              <a:ext uri="{FF2B5EF4-FFF2-40B4-BE49-F238E27FC236}">
                <a16:creationId xmlns:a16="http://schemas.microsoft.com/office/drawing/2014/main" id="{FE6454B8-B2C0-47A6-A1D5-6D2D05F2867C}"/>
              </a:ext>
            </a:extLst>
          </p:cNvPr>
          <p:cNvSpPr>
            <a:spLocks noGrp="1"/>
          </p:cNvSpPr>
          <p:nvPr>
            <p:ph type="ftr" sz="quarter" idx="11"/>
          </p:nvPr>
        </p:nvSpPr>
        <p:spPr>
          <a:xfrm>
            <a:off x="1066800" y="6035040"/>
            <a:ext cx="5816600" cy="365760"/>
          </a:xfrm>
        </p:spPr>
        <p:txBody>
          <a:bodyPr anchor="b">
            <a:normAutofit/>
          </a:bodyPr>
          <a:lstStyle/>
          <a:p>
            <a:pPr>
              <a:spcAft>
                <a:spcPts val="600"/>
              </a:spcAft>
            </a:pPr>
            <a:r>
              <a:rPr lang="en-GB" dirty="0"/>
              <a:t>Event Leadership by Dr Emma Abson</a:t>
            </a:r>
            <a:endParaRPr lang="en-US" dirty="0"/>
          </a:p>
        </p:txBody>
      </p:sp>
      <p:sp>
        <p:nvSpPr>
          <p:cNvPr id="10" name="TextBox 9">
            <a:extLst>
              <a:ext uri="{FF2B5EF4-FFF2-40B4-BE49-F238E27FC236}">
                <a16:creationId xmlns:a16="http://schemas.microsoft.com/office/drawing/2014/main" id="{D292B948-CDEB-4F2A-958A-1E04EFEAEE9C}"/>
              </a:ext>
            </a:extLst>
          </p:cNvPr>
          <p:cNvSpPr txBox="1"/>
          <p:nvPr/>
        </p:nvSpPr>
        <p:spPr>
          <a:xfrm>
            <a:off x="6593440" y="6030740"/>
            <a:ext cx="6097712" cy="230832"/>
          </a:xfrm>
          <a:prstGeom prst="rect">
            <a:avLst/>
          </a:prstGeom>
          <a:noFill/>
        </p:spPr>
        <p:txBody>
          <a:bodyPr wrap="square">
            <a:spAutoFit/>
          </a:bodyPr>
          <a:lstStyle/>
          <a:p>
            <a:r>
              <a:rPr lang="en-GB" sz="900" dirty="0"/>
              <a:t>Image: https://unsplash.com/@landb</a:t>
            </a:r>
          </a:p>
        </p:txBody>
      </p:sp>
    </p:spTree>
    <p:extLst>
      <p:ext uri="{BB962C8B-B14F-4D97-AF65-F5344CB8AC3E}">
        <p14:creationId xmlns:p14="http://schemas.microsoft.com/office/powerpoint/2010/main" val="260421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6A2F67-03AE-41E2-A0BF-05B2D55B7FD8}"/>
              </a:ext>
            </a:extLst>
          </p:cNvPr>
          <p:cNvSpPr>
            <a:spLocks noGrp="1"/>
          </p:cNvSpPr>
          <p:nvPr>
            <p:ph idx="1"/>
          </p:nvPr>
        </p:nvSpPr>
        <p:spPr>
          <a:xfrm>
            <a:off x="836579" y="1147864"/>
            <a:ext cx="10288621" cy="4804880"/>
          </a:xfrm>
        </p:spPr>
        <p:txBody>
          <a:bodyPr/>
          <a:lstStyle/>
          <a:p>
            <a:pPr marL="342900" lvl="0" indent="-342900">
              <a:lnSpc>
                <a:spcPct val="150000"/>
              </a:lnSpc>
              <a:buFont typeface="Wingdings" panose="05000000000000000000" pitchFamily="2" charset="2"/>
              <a:buChar char=""/>
            </a:pPr>
            <a:r>
              <a:rPr lang="en-GB" sz="1800" b="1" dirty="0">
                <a:effectLst/>
                <a:latin typeface="Century Gothic" panose="020B0502020202020204" pitchFamily="34" charset="0"/>
                <a:ea typeface="Calibri" panose="020F0502020204030204" pitchFamily="34" charset="0"/>
                <a:cs typeface="Times New Roman" panose="02020603050405020304" pitchFamily="18" charset="0"/>
              </a:rPr>
              <a:t>Technical – or managerial - competencies </a:t>
            </a:r>
            <a:r>
              <a:rPr lang="en-GB" sz="1800" dirty="0">
                <a:effectLst/>
                <a:latin typeface="Century Gothic" panose="020B0502020202020204" pitchFamily="34" charset="0"/>
                <a:ea typeface="Calibri" panose="020F0502020204030204" pitchFamily="34" charset="0"/>
                <a:cs typeface="Times New Roman" panose="02020603050405020304" pitchFamily="18" charset="0"/>
              </a:rPr>
              <a:t>can be described as an understanding of, and proficiency in, a specific kind of activity (Schedlitzki &amp; Edwards, 2018). </a:t>
            </a:r>
          </a:p>
          <a:p>
            <a:pPr marL="342900" lvl="0" indent="-342900">
              <a:lnSpc>
                <a:spcPct val="150000"/>
              </a:lnSpc>
              <a:buFont typeface="Wingdings" panose="05000000000000000000" pitchFamily="2" charset="2"/>
              <a:buChar char=""/>
            </a:pPr>
            <a:r>
              <a:rPr lang="en-GB" sz="1800" b="1" dirty="0">
                <a:effectLst/>
                <a:latin typeface="Century Gothic" panose="020B0502020202020204" pitchFamily="34" charset="0"/>
                <a:ea typeface="Calibri" panose="020F0502020204030204" pitchFamily="34" charset="0"/>
                <a:cs typeface="Times New Roman" panose="02020603050405020304" pitchFamily="18" charset="0"/>
              </a:rPr>
              <a:t>Intellectual competencies </a:t>
            </a:r>
            <a:r>
              <a:rPr lang="en-GB" sz="1800" dirty="0">
                <a:effectLst/>
                <a:latin typeface="Century Gothic" panose="020B0502020202020204" pitchFamily="34" charset="0"/>
                <a:ea typeface="Calibri" panose="020F0502020204030204" pitchFamily="34" charset="0"/>
                <a:cs typeface="Times New Roman" panose="02020603050405020304" pitchFamily="18" charset="0"/>
              </a:rPr>
              <a:t>are the cognitive abilities of an individual – their IQ and their ability to use the knowledge or insight from their own intelligence.</a:t>
            </a:r>
          </a:p>
          <a:p>
            <a:pPr marL="342900" lvl="0" indent="-342900">
              <a:lnSpc>
                <a:spcPct val="150000"/>
              </a:lnSpc>
              <a:buFont typeface="Wingdings" panose="05000000000000000000" pitchFamily="2" charset="2"/>
              <a:buChar char=""/>
            </a:pPr>
            <a:r>
              <a:rPr lang="en-GB" sz="1800" b="1" dirty="0">
                <a:effectLst/>
                <a:latin typeface="Century Gothic" panose="020B0502020202020204" pitchFamily="34" charset="0"/>
                <a:ea typeface="Calibri" panose="020F0502020204030204" pitchFamily="34" charset="0"/>
                <a:cs typeface="Times New Roman" panose="02020603050405020304" pitchFamily="18" charset="0"/>
              </a:rPr>
              <a:t>Emotional competencies </a:t>
            </a:r>
            <a:r>
              <a:rPr lang="en-GB" sz="1800" dirty="0">
                <a:effectLst/>
                <a:latin typeface="Century Gothic" panose="020B0502020202020204" pitchFamily="34" charset="0"/>
                <a:ea typeface="Calibri" panose="020F0502020204030204" pitchFamily="34" charset="0"/>
                <a:cs typeface="Times New Roman" panose="02020603050405020304" pitchFamily="18" charset="0"/>
              </a:rPr>
              <a:t>are defined as the leader’s emotional intelligence – your ability to define and manage your own emotions, and those of the people around you.  Emotional intelligent people use the emotional information they gather to guide their own behaviours.  </a:t>
            </a:r>
          </a:p>
          <a:p>
            <a:endParaRPr lang="en-GB" dirty="0"/>
          </a:p>
        </p:txBody>
      </p:sp>
      <p:sp>
        <p:nvSpPr>
          <p:cNvPr id="4" name="Footer Placeholder 3">
            <a:extLst>
              <a:ext uri="{FF2B5EF4-FFF2-40B4-BE49-F238E27FC236}">
                <a16:creationId xmlns:a16="http://schemas.microsoft.com/office/drawing/2014/main" id="{D4750375-6F61-4DB3-A7CF-187E67D04CB0}"/>
              </a:ext>
            </a:extLst>
          </p:cNvPr>
          <p:cNvSpPr>
            <a:spLocks noGrp="1"/>
          </p:cNvSpPr>
          <p:nvPr>
            <p:ph type="ftr" sz="quarter" idx="11"/>
          </p:nvPr>
        </p:nvSpPr>
        <p:spPr/>
        <p:txBody>
          <a:bodyPr/>
          <a:lstStyle/>
          <a:p>
            <a:r>
              <a:rPr lang="en-GB" dirty="0"/>
              <a:t>Event Leadership by Dr Emma Abson</a:t>
            </a:r>
            <a:endParaRPr lang="en-US" dirty="0"/>
          </a:p>
        </p:txBody>
      </p:sp>
    </p:spTree>
    <p:extLst>
      <p:ext uri="{BB962C8B-B14F-4D97-AF65-F5344CB8AC3E}">
        <p14:creationId xmlns:p14="http://schemas.microsoft.com/office/powerpoint/2010/main" val="3466182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2.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7651BA-F45C-4845-9AB3-E0A65B39F5E1}">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{78EEA730-9990-41AA-93C5-C6C40C7800C0}tf78438558_win32</Template>
  <TotalTime>470</TotalTime>
  <Words>1929</Words>
  <Application>Microsoft Office PowerPoint</Application>
  <PresentationFormat>Widescreen</PresentationFormat>
  <Paragraphs>92</Paragraphs>
  <Slides>14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Century Gothic</vt:lpstr>
      <vt:lpstr>Garamond</vt:lpstr>
      <vt:lpstr>Wingdings</vt:lpstr>
      <vt:lpstr>SavonVTI</vt:lpstr>
      <vt:lpstr>Event leadership  theory and practice for Event management and event tourism </vt:lpstr>
      <vt:lpstr>Instructor lecture slides</vt:lpstr>
      <vt:lpstr>Lecture 6 – Leadership as a skill</vt:lpstr>
      <vt:lpstr>Lecture 6 – leadership as a skill</vt:lpstr>
      <vt:lpstr>Lecture 6 learning outcomes</vt:lpstr>
      <vt:lpstr>Leadership skills</vt:lpstr>
      <vt:lpstr>Discussion</vt:lpstr>
      <vt:lpstr>Competency based leadership theory</vt:lpstr>
      <vt:lpstr>PowerPoint Presentation</vt:lpstr>
      <vt:lpstr>THE EMBOK MODEL</vt:lpstr>
      <vt:lpstr>MBECS</vt:lpstr>
      <vt:lpstr>Abson (2017)</vt:lpstr>
      <vt:lpstr>Criticisms of the competency approach to leadership</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 leadership  theory and practice for Event management and event tourism</dc:title>
  <dc:creator>Abson, Emma</dc:creator>
  <cp:lastModifiedBy>Sally North</cp:lastModifiedBy>
  <cp:revision>6</cp:revision>
  <dcterms:created xsi:type="dcterms:W3CDTF">2021-03-26T10:08:41Z</dcterms:created>
  <dcterms:modified xsi:type="dcterms:W3CDTF">2021-04-09T14:43:36Z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